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95" r:id="rId2"/>
    <p:sldId id="339" r:id="rId3"/>
    <p:sldId id="318" r:id="rId4"/>
    <p:sldId id="319" r:id="rId5"/>
    <p:sldId id="291" r:id="rId6"/>
    <p:sldId id="309" r:id="rId7"/>
    <p:sldId id="310" r:id="rId8"/>
    <p:sldId id="256" r:id="rId9"/>
    <p:sldId id="258" r:id="rId10"/>
    <p:sldId id="271" r:id="rId11"/>
    <p:sldId id="315" r:id="rId12"/>
    <p:sldId id="299" r:id="rId13"/>
    <p:sldId id="321" r:id="rId14"/>
    <p:sldId id="322" r:id="rId15"/>
    <p:sldId id="323" r:id="rId16"/>
    <p:sldId id="300" r:id="rId17"/>
    <p:sldId id="324" r:id="rId18"/>
    <p:sldId id="285" r:id="rId19"/>
    <p:sldId id="344" r:id="rId20"/>
    <p:sldId id="331" r:id="rId21"/>
    <p:sldId id="337" r:id="rId22"/>
    <p:sldId id="327" r:id="rId23"/>
    <p:sldId id="332" r:id="rId24"/>
    <p:sldId id="333" r:id="rId25"/>
    <p:sldId id="290" r:id="rId26"/>
    <p:sldId id="342" r:id="rId27"/>
    <p:sldId id="343" r:id="rId28"/>
    <p:sldId id="346" r:id="rId29"/>
    <p:sldId id="303" r:id="rId30"/>
  </p:sldIdLst>
  <p:sldSz cx="10080625" cy="7559675"/>
  <p:notesSz cx="7559675" cy="10691813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FF99"/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0A368A-52D8-4D65-9FAC-083925676078}" v="8" dt="2024-03-20T07:27:47.1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中等深淺樣式 1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15" autoAdjust="0"/>
    <p:restoredTop sz="94614" autoAdjust="0"/>
  </p:normalViewPr>
  <p:slideViewPr>
    <p:cSldViewPr>
      <p:cViewPr varScale="1">
        <p:scale>
          <a:sx n="93" d="100"/>
          <a:sy n="93" d="100"/>
        </p:scale>
        <p:origin x="-570" y="-114"/>
      </p:cViewPr>
      <p:guideLst>
        <p:guide orient="horz" pos="2381"/>
        <p:guide pos="31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U YING SHAO" userId="4c578f39080db1c6" providerId="Windows Live" clId="Web-{E10A368A-52D8-4D65-9FAC-083925676078}"/>
    <pc:docChg chg="modSld">
      <pc:chgData name="WU YING SHAO" userId="4c578f39080db1c6" providerId="Windows Live" clId="Web-{E10A368A-52D8-4D65-9FAC-083925676078}" dt="2024-03-20T07:27:45.316" v="2" actId="20577"/>
      <pc:docMkLst>
        <pc:docMk/>
      </pc:docMkLst>
      <pc:sldChg chg="modSp">
        <pc:chgData name="WU YING SHAO" userId="4c578f39080db1c6" providerId="Windows Live" clId="Web-{E10A368A-52D8-4D65-9FAC-083925676078}" dt="2024-03-20T07:27:45.316" v="2" actId="20577"/>
        <pc:sldMkLst>
          <pc:docMk/>
          <pc:sldMk cId="0" sldId="295"/>
        </pc:sldMkLst>
        <pc:spChg chg="mod">
          <ac:chgData name="WU YING SHAO" userId="4c578f39080db1c6" providerId="Windows Live" clId="Web-{E10A368A-52D8-4D65-9FAC-083925676078}" dt="2024-03-20T07:27:45.316" v="2" actId="20577"/>
          <ac:spMkLst>
            <pc:docMk/>
            <pc:sldMk cId="0" sldId="295"/>
            <ac:spMk id="2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508D94-B681-4DD6-9550-4C91FAF2D0C8}" type="doc">
      <dgm:prSet loTypeId="urn:microsoft.com/office/officeart/2005/8/layout/hierarchy3" loCatId="hierarchy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628D6C9E-FE38-4F4A-82FA-FD375C7F993A}">
      <dgm:prSet phldrT="[文字]" custT="1"/>
      <dgm:spPr/>
      <dgm:t>
        <a:bodyPr/>
        <a:lstStyle/>
        <a:p>
          <a:pPr algn="ctr">
            <a:lnSpc>
              <a:spcPts val="2500"/>
            </a:lnSpc>
          </a:pPr>
          <a:r>
            <a:rPr lang="en-US" sz="1800" b="1" dirty="0">
              <a:latin typeface="Aharoni" pitchFamily="2" charset="-79"/>
              <a:cs typeface="Aharoni" pitchFamily="2" charset="-79"/>
            </a:rPr>
            <a:t>Activity planning</a:t>
          </a:r>
          <a:endParaRPr lang="zh-TW" altLang="en-US" sz="1800" dirty="0">
            <a:latin typeface="Aharoni" pitchFamily="2" charset="-79"/>
            <a:cs typeface="Aharoni" pitchFamily="2" charset="-79"/>
          </a:endParaRPr>
        </a:p>
      </dgm:t>
    </dgm:pt>
    <dgm:pt modelId="{A6C01B47-EFC2-4DF9-A782-3AA0C523DD10}" type="parTrans" cxnId="{3769A05B-718C-4C9C-9F31-29B597F1F7D4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420302FA-F28E-4813-A470-B5C3B5F97599}" type="sibTrans" cxnId="{3769A05B-718C-4C9C-9F31-29B597F1F7D4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3C23BD1C-0FAC-44EB-8E86-9AB52A5B05DD}">
      <dgm:prSet phldrT="[文字]" custT="1"/>
      <dgm:spPr/>
      <dgm:t>
        <a:bodyPr/>
        <a:lstStyle/>
        <a:p>
          <a:pPr algn="ctr">
            <a:lnSpc>
              <a:spcPts val="3000"/>
            </a:lnSpc>
          </a:pPr>
          <a:r>
            <a:rPr lang="en-US" sz="2400" b="1" dirty="0">
              <a:latin typeface="Aharoni" pitchFamily="2" charset="-79"/>
              <a:cs typeface="Aharoni" pitchFamily="2" charset="-79"/>
            </a:rPr>
            <a:t>Public relations</a:t>
          </a:r>
          <a:endParaRPr lang="zh-TW" altLang="en-US" sz="2400" dirty="0">
            <a:latin typeface="Aharoni" pitchFamily="2" charset="-79"/>
            <a:cs typeface="Aharoni" pitchFamily="2" charset="-79"/>
          </a:endParaRPr>
        </a:p>
      </dgm:t>
    </dgm:pt>
    <dgm:pt modelId="{70F6B305-042E-4106-99BB-424C333A9B14}" type="parTrans" cxnId="{60B0368F-31ED-40A8-81F8-F16BAEF9D8A9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023F5C0A-E629-4024-BF75-426854B5F460}" type="sibTrans" cxnId="{60B0368F-31ED-40A8-81F8-F16BAEF9D8A9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DAD40FD7-4D96-4BFB-AD4F-4A67375FCDF1}">
      <dgm:prSet phldrT="[文字]" custT="1"/>
      <dgm:spPr/>
      <dgm:t>
        <a:bodyPr/>
        <a:lstStyle/>
        <a:p>
          <a:pPr algn="ctr">
            <a:lnSpc>
              <a:spcPts val="2500"/>
            </a:lnSpc>
          </a:pPr>
          <a:r>
            <a:rPr lang="en-US" sz="1800" b="1" dirty="0">
              <a:latin typeface="Aharoni" pitchFamily="2" charset="-79"/>
              <a:cs typeface="Aharoni" pitchFamily="2" charset="-79"/>
            </a:rPr>
            <a:t>VIP invitation</a:t>
          </a:r>
          <a:endParaRPr lang="zh-TW" altLang="en-US" sz="1800" dirty="0">
            <a:latin typeface="Aharoni" pitchFamily="2" charset="-79"/>
            <a:cs typeface="Aharoni" pitchFamily="2" charset="-79"/>
          </a:endParaRPr>
        </a:p>
      </dgm:t>
    </dgm:pt>
    <dgm:pt modelId="{BD677CC3-9B40-4206-9EB9-CBEFFA51EC32}" type="parTrans" cxnId="{E64FD6A5-04BC-4CEA-A4BE-3C289405B2DE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5C6BE0FD-3398-4257-92A9-3632027BE000}" type="sibTrans" cxnId="{E64FD6A5-04BC-4CEA-A4BE-3C289405B2DE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49A5454B-9324-4A7D-9FC5-B1190BF99BE1}">
      <dgm:prSet phldrT="[文字]" custT="1"/>
      <dgm:spPr/>
      <dgm:t>
        <a:bodyPr/>
        <a:lstStyle/>
        <a:p>
          <a:pPr algn="ctr"/>
          <a:r>
            <a:rPr lang="en-US" sz="2400" b="1" dirty="0">
              <a:latin typeface="Aharoni" pitchFamily="2" charset="-79"/>
              <a:cs typeface="Aharoni" pitchFamily="2" charset="-79"/>
            </a:rPr>
            <a:t>Purchasing</a:t>
          </a:r>
        </a:p>
      </dgm:t>
    </dgm:pt>
    <dgm:pt modelId="{5A9C9EC1-3FE4-4FF3-8C3D-1FEBD0733DA8}" type="parTrans" cxnId="{85A53705-24CF-431C-8F20-4B0C5665F9B6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7D6D06CD-1878-4624-9A1C-95360A90C75F}" type="sibTrans" cxnId="{85A53705-24CF-431C-8F20-4B0C5665F9B6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BF3506E9-2DD4-44E0-A44B-3CF6A5B8FE04}">
      <dgm:prSet phldrT="[文字]" custT="1"/>
      <dgm:spPr/>
      <dgm:t>
        <a:bodyPr/>
        <a:lstStyle/>
        <a:p>
          <a:pPr algn="ctr"/>
          <a:r>
            <a:rPr lang="en-US" sz="1800" b="1" dirty="0">
              <a:latin typeface="Aharoni" pitchFamily="2" charset="-79"/>
              <a:cs typeface="Aharoni" pitchFamily="2" charset="-79"/>
            </a:rPr>
            <a:t>Purchasing</a:t>
          </a:r>
        </a:p>
      </dgm:t>
    </dgm:pt>
    <dgm:pt modelId="{3DF45B92-9F1C-4783-8675-886B0678FE99}" type="parTrans" cxnId="{316A7A59-1869-483E-B64A-533FBA11A8D2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906758DC-4F0D-49A2-9390-23E5F2BCB1F0}" type="sibTrans" cxnId="{316A7A59-1869-483E-B64A-533FBA11A8D2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8A3339ED-8583-4EB0-AE62-BC8EC82307B4}">
      <dgm:prSet phldrT="[文字]" custT="1"/>
      <dgm:spPr/>
      <dgm:t>
        <a:bodyPr/>
        <a:lstStyle/>
        <a:p>
          <a:pPr algn="ctr">
            <a:lnSpc>
              <a:spcPts val="3000"/>
            </a:lnSpc>
          </a:pPr>
          <a:r>
            <a:rPr lang="en-US" sz="2400" b="1" dirty="0">
              <a:latin typeface="Aharoni" pitchFamily="2" charset="-79"/>
              <a:cs typeface="Aharoni" pitchFamily="2" charset="-79"/>
            </a:rPr>
            <a:t>General affairs</a:t>
          </a:r>
        </a:p>
      </dgm:t>
    </dgm:pt>
    <dgm:pt modelId="{8C5D280A-EE8D-4193-808B-2EC56E8792EE}" type="parTrans" cxnId="{06A3FB8D-A34E-4C7C-9010-66267825B787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D816DAAE-FE67-437E-89F0-21B2A4499F0A}" type="sibTrans" cxnId="{06A3FB8D-A34E-4C7C-9010-66267825B787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BB6BDCF5-165E-4FA8-B134-9DD96FE02428}">
      <dgm:prSet phldrT="[文字]" custT="1"/>
      <dgm:spPr/>
      <dgm:t>
        <a:bodyPr/>
        <a:lstStyle/>
        <a:p>
          <a:pPr algn="ctr">
            <a:lnSpc>
              <a:spcPts val="2500"/>
            </a:lnSpc>
          </a:pPr>
          <a:r>
            <a:rPr lang="en-US" sz="1800" b="1" dirty="0">
              <a:latin typeface="Aharoni" pitchFamily="2" charset="-79"/>
              <a:cs typeface="Aharoni" pitchFamily="2" charset="-79"/>
            </a:rPr>
            <a:t>A/V equipment</a:t>
          </a:r>
        </a:p>
      </dgm:t>
    </dgm:pt>
    <dgm:pt modelId="{9128DF7E-D4EB-490D-BBAB-F9C883235F9B}" type="parTrans" cxnId="{73C1612C-D34D-4D5C-8FCF-C3149982D5AA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4549B7E1-703F-4E55-AAF0-6DA192A9F177}" type="sibTrans" cxnId="{73C1612C-D34D-4D5C-8FCF-C3149982D5AA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1694488A-B56B-483E-A834-E384FDA8F69F}">
      <dgm:prSet phldrT="[文字]" custT="1"/>
      <dgm:spPr/>
      <dgm:t>
        <a:bodyPr/>
        <a:lstStyle/>
        <a:p>
          <a:pPr algn="ctr"/>
          <a:r>
            <a:rPr lang="en-US" sz="1800" b="1" dirty="0">
              <a:latin typeface="Aharoni" pitchFamily="2" charset="-79"/>
              <a:cs typeface="Aharoni" pitchFamily="2" charset="-79"/>
            </a:rPr>
            <a:t>Transportation</a:t>
          </a:r>
        </a:p>
      </dgm:t>
    </dgm:pt>
    <dgm:pt modelId="{4A57A80D-58A2-445A-8CA6-D6E4CCA46EAC}" type="parTrans" cxnId="{B8DBAF8C-404B-43AA-9394-F19912604468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45803FDA-C25C-4DB7-B25A-863880095D19}" type="sibTrans" cxnId="{B8DBAF8C-404B-43AA-9394-F19912604468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EF295241-5F61-4158-86BA-9A7C4856E76C}">
      <dgm:prSet phldrT="[文字]" custT="1"/>
      <dgm:spPr/>
      <dgm:t>
        <a:bodyPr/>
        <a:lstStyle/>
        <a:p>
          <a:pPr algn="ctr"/>
          <a:r>
            <a:rPr lang="en-US" sz="1800" b="1" dirty="0">
              <a:latin typeface="Aharoni" pitchFamily="2" charset="-79"/>
              <a:cs typeface="Aharoni" pitchFamily="2" charset="-79"/>
            </a:rPr>
            <a:t>VIP pick-up</a:t>
          </a:r>
        </a:p>
      </dgm:t>
    </dgm:pt>
    <dgm:pt modelId="{C118F3C3-5900-44DD-8795-96B375C80FB2}" type="parTrans" cxnId="{B8221259-2DBF-4761-AE33-6E3489F03344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8CDC1CF4-5F3B-4D1A-95DF-340B9132D424}" type="sibTrans" cxnId="{B8221259-2DBF-4761-AE33-6E3489F03344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0AB252FE-9818-4226-891F-2F6F719D9583}">
      <dgm:prSet phldrT="[文字]" custT="1"/>
      <dgm:spPr/>
      <dgm:t>
        <a:bodyPr/>
        <a:lstStyle/>
        <a:p>
          <a:pPr algn="ctr"/>
          <a:r>
            <a:rPr lang="en-US" sz="2400" b="1" dirty="0">
              <a:latin typeface="Aharoni" pitchFamily="2" charset="-79"/>
              <a:cs typeface="Aharoni" pitchFamily="2" charset="-79"/>
            </a:rPr>
            <a:t>Planning</a:t>
          </a:r>
          <a:endParaRPr lang="zh-TW" altLang="en-US" sz="2400" dirty="0">
            <a:latin typeface="Aharoni" pitchFamily="2" charset="-79"/>
            <a:cs typeface="Aharoni" pitchFamily="2" charset="-79"/>
          </a:endParaRPr>
        </a:p>
      </dgm:t>
    </dgm:pt>
    <dgm:pt modelId="{36C269F3-0720-472E-811E-4A58FBCE8447}" type="parTrans" cxnId="{4740EF9E-B9BB-4ACB-BDE7-52ABE7AB9106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145718E5-11D8-4E84-B07E-C1C636700D62}" type="sibTrans" cxnId="{4740EF9E-B9BB-4ACB-BDE7-52ABE7AB9106}">
      <dgm:prSet/>
      <dgm:spPr/>
      <dgm:t>
        <a:bodyPr/>
        <a:lstStyle/>
        <a:p>
          <a:pPr algn="ctr"/>
          <a:endParaRPr lang="zh-TW" altLang="en-US" sz="1600">
            <a:latin typeface="Aharoni" pitchFamily="2" charset="-79"/>
            <a:cs typeface="Aharoni" pitchFamily="2" charset="-79"/>
          </a:endParaRPr>
        </a:p>
      </dgm:t>
    </dgm:pt>
    <dgm:pt modelId="{68C4D308-475F-4174-BDB3-51555D4E1A50}">
      <dgm:prSet phldrT="[文字]" custT="1"/>
      <dgm:spPr/>
      <dgm:t>
        <a:bodyPr/>
        <a:lstStyle/>
        <a:p>
          <a:pPr algn="ctr">
            <a:lnSpc>
              <a:spcPts val="2500"/>
            </a:lnSpc>
          </a:pPr>
          <a:r>
            <a:rPr lang="en-US" sz="1800" b="1" dirty="0">
              <a:latin typeface="Aharoni" pitchFamily="2" charset="-79"/>
              <a:cs typeface="Aharoni" pitchFamily="2" charset="-79"/>
            </a:rPr>
            <a:t>Flow of activity</a:t>
          </a:r>
          <a:endParaRPr lang="zh-TW" altLang="en-US" sz="1800" dirty="0">
            <a:latin typeface="Aharoni" pitchFamily="2" charset="-79"/>
            <a:cs typeface="Aharoni" pitchFamily="2" charset="-79"/>
          </a:endParaRPr>
        </a:p>
      </dgm:t>
    </dgm:pt>
    <dgm:pt modelId="{204A564C-EC2B-4E45-9382-7159758EDD02}" type="parTrans" cxnId="{64D1FF39-0AE9-434B-A77F-AC5EFE80C9A3}">
      <dgm:prSet/>
      <dgm:spPr/>
      <dgm:t>
        <a:bodyPr/>
        <a:lstStyle/>
        <a:p>
          <a:pPr algn="ctr"/>
          <a:endParaRPr lang="zh-TW" altLang="en-US"/>
        </a:p>
      </dgm:t>
    </dgm:pt>
    <dgm:pt modelId="{FF296718-7E6B-47EA-8D10-BE75F5607C00}" type="sibTrans" cxnId="{64D1FF39-0AE9-434B-A77F-AC5EFE80C9A3}">
      <dgm:prSet/>
      <dgm:spPr/>
      <dgm:t>
        <a:bodyPr/>
        <a:lstStyle/>
        <a:p>
          <a:pPr algn="ctr"/>
          <a:endParaRPr lang="zh-TW" altLang="en-US"/>
        </a:p>
      </dgm:t>
    </dgm:pt>
    <dgm:pt modelId="{7787442E-C192-4DFB-A6C2-32E227BC2D08}">
      <dgm:prSet phldrT="[文字]" custT="1"/>
      <dgm:spPr/>
      <dgm:t>
        <a:bodyPr/>
        <a:lstStyle/>
        <a:p>
          <a:pPr algn="ctr"/>
          <a:r>
            <a:rPr lang="en-US" sz="1800" b="1">
              <a:latin typeface="Aharoni" pitchFamily="2" charset="-79"/>
              <a:cs typeface="Aharoni" pitchFamily="2" charset="-79"/>
            </a:rPr>
            <a:t>Forum</a:t>
          </a:r>
          <a:endParaRPr lang="zh-TW" altLang="en-US" sz="1800" dirty="0">
            <a:latin typeface="Aharoni" pitchFamily="2" charset="-79"/>
            <a:cs typeface="Aharoni" pitchFamily="2" charset="-79"/>
          </a:endParaRPr>
        </a:p>
      </dgm:t>
    </dgm:pt>
    <dgm:pt modelId="{746D767B-9CC7-4776-820D-0D902A144913}" type="parTrans" cxnId="{D028B00F-1EDF-42C8-8E7C-A3F4AB565A41}">
      <dgm:prSet/>
      <dgm:spPr/>
      <dgm:t>
        <a:bodyPr/>
        <a:lstStyle/>
        <a:p>
          <a:pPr algn="ctr"/>
          <a:endParaRPr lang="zh-TW" altLang="en-US"/>
        </a:p>
      </dgm:t>
    </dgm:pt>
    <dgm:pt modelId="{B9B1C9DF-EF29-45B0-8A0F-E18953501092}" type="sibTrans" cxnId="{D028B00F-1EDF-42C8-8E7C-A3F4AB565A41}">
      <dgm:prSet/>
      <dgm:spPr/>
      <dgm:t>
        <a:bodyPr/>
        <a:lstStyle/>
        <a:p>
          <a:pPr algn="ctr"/>
          <a:endParaRPr lang="zh-TW" altLang="en-US"/>
        </a:p>
      </dgm:t>
    </dgm:pt>
    <dgm:pt modelId="{45DA2BD2-D8FC-4944-BC99-9D9C4B248B9D}">
      <dgm:prSet phldrT="[文字]" custT="1"/>
      <dgm:spPr/>
      <dgm:t>
        <a:bodyPr/>
        <a:lstStyle/>
        <a:p>
          <a:pPr algn="ctr"/>
          <a:r>
            <a:rPr lang="en-US" sz="1600" b="1" dirty="0">
              <a:latin typeface="Aharoni" pitchFamily="2" charset="-79"/>
              <a:cs typeface="Aharoni" pitchFamily="2" charset="-79"/>
            </a:rPr>
            <a:t>Propaganda</a:t>
          </a:r>
          <a:endParaRPr lang="zh-TW" altLang="en-US" sz="1600" dirty="0">
            <a:latin typeface="Aharoni" pitchFamily="2" charset="-79"/>
            <a:cs typeface="Aharoni" pitchFamily="2" charset="-79"/>
          </a:endParaRPr>
        </a:p>
      </dgm:t>
    </dgm:pt>
    <dgm:pt modelId="{828980D9-F0FE-49B1-BC02-89E0A0FF2DCC}" type="parTrans" cxnId="{9E9E945E-E3E9-4E21-9C3C-707FF97F0BE8}">
      <dgm:prSet/>
      <dgm:spPr/>
      <dgm:t>
        <a:bodyPr/>
        <a:lstStyle/>
        <a:p>
          <a:pPr algn="ctr"/>
          <a:endParaRPr lang="zh-TW" altLang="en-US"/>
        </a:p>
      </dgm:t>
    </dgm:pt>
    <dgm:pt modelId="{C86353C4-4BF4-4306-824A-65E2E2DAAA9C}" type="sibTrans" cxnId="{9E9E945E-E3E9-4E21-9C3C-707FF97F0BE8}">
      <dgm:prSet/>
      <dgm:spPr/>
      <dgm:t>
        <a:bodyPr/>
        <a:lstStyle/>
        <a:p>
          <a:pPr algn="ctr"/>
          <a:endParaRPr lang="zh-TW" altLang="en-US"/>
        </a:p>
      </dgm:t>
    </dgm:pt>
    <dgm:pt modelId="{F939F5EB-BA39-4769-81E8-D8C05007BFF4}">
      <dgm:prSet phldrT="[文字]" custT="1"/>
      <dgm:spPr/>
      <dgm:t>
        <a:bodyPr/>
        <a:lstStyle/>
        <a:p>
          <a:pPr algn="ctr">
            <a:lnSpc>
              <a:spcPts val="2500"/>
            </a:lnSpc>
          </a:pPr>
          <a:r>
            <a:rPr lang="en-US" sz="1800" b="1" dirty="0">
              <a:latin typeface="Aharoni" pitchFamily="2" charset="-79"/>
              <a:cs typeface="Aharoni" pitchFamily="2" charset="-79"/>
            </a:rPr>
            <a:t>Media campaign</a:t>
          </a:r>
          <a:endParaRPr lang="zh-TW" altLang="en-US" sz="1800" dirty="0">
            <a:latin typeface="Aharoni" pitchFamily="2" charset="-79"/>
            <a:cs typeface="Aharoni" pitchFamily="2" charset="-79"/>
          </a:endParaRPr>
        </a:p>
      </dgm:t>
    </dgm:pt>
    <dgm:pt modelId="{84B840AB-129D-476E-AC9A-8212CDD8FE58}" type="parTrans" cxnId="{57E4D8DD-664B-4013-A825-D284E5954845}">
      <dgm:prSet/>
      <dgm:spPr/>
      <dgm:t>
        <a:bodyPr/>
        <a:lstStyle/>
        <a:p>
          <a:pPr algn="ctr"/>
          <a:endParaRPr lang="zh-TW" altLang="en-US"/>
        </a:p>
      </dgm:t>
    </dgm:pt>
    <dgm:pt modelId="{836C4D78-1FA9-4887-8842-AA68D969AA48}" type="sibTrans" cxnId="{57E4D8DD-664B-4013-A825-D284E5954845}">
      <dgm:prSet/>
      <dgm:spPr/>
      <dgm:t>
        <a:bodyPr/>
        <a:lstStyle/>
        <a:p>
          <a:pPr algn="ctr"/>
          <a:endParaRPr lang="zh-TW" altLang="en-US"/>
        </a:p>
      </dgm:t>
    </dgm:pt>
    <dgm:pt modelId="{031D191C-8043-4A74-BA8F-0D884F90E102}">
      <dgm:prSet phldrT="[文字]" custT="1"/>
      <dgm:spPr/>
      <dgm:t>
        <a:bodyPr/>
        <a:lstStyle/>
        <a:p>
          <a:pPr algn="ctr"/>
          <a:r>
            <a:rPr lang="en-US" sz="1800" b="1">
              <a:latin typeface="Aharoni" pitchFamily="2" charset="-79"/>
              <a:cs typeface="Aharoni" pitchFamily="2" charset="-79"/>
            </a:rPr>
            <a:t>Reception</a:t>
          </a:r>
          <a:endParaRPr lang="zh-TW" altLang="en-US" sz="1800" dirty="0">
            <a:latin typeface="Aharoni" pitchFamily="2" charset="-79"/>
            <a:cs typeface="Aharoni" pitchFamily="2" charset="-79"/>
          </a:endParaRPr>
        </a:p>
      </dgm:t>
    </dgm:pt>
    <dgm:pt modelId="{88B34289-BC3E-43F9-ABC5-E87B2E58FF3E}" type="parTrans" cxnId="{7708FB06-D78C-4FAA-8197-3ACDB07C63B2}">
      <dgm:prSet/>
      <dgm:spPr/>
      <dgm:t>
        <a:bodyPr/>
        <a:lstStyle/>
        <a:p>
          <a:pPr algn="ctr"/>
          <a:endParaRPr lang="zh-TW" altLang="en-US"/>
        </a:p>
      </dgm:t>
    </dgm:pt>
    <dgm:pt modelId="{9010496A-BC52-4051-9F49-C7E2299B4418}" type="sibTrans" cxnId="{7708FB06-D78C-4FAA-8197-3ACDB07C63B2}">
      <dgm:prSet/>
      <dgm:spPr/>
      <dgm:t>
        <a:bodyPr/>
        <a:lstStyle/>
        <a:p>
          <a:pPr algn="ctr"/>
          <a:endParaRPr lang="zh-TW" altLang="en-US"/>
        </a:p>
      </dgm:t>
    </dgm:pt>
    <dgm:pt modelId="{7F9BC944-8775-4667-A807-DB5B2512923A}">
      <dgm:prSet phldrT="[文字]" custT="1"/>
      <dgm:spPr/>
      <dgm:t>
        <a:bodyPr/>
        <a:lstStyle/>
        <a:p>
          <a:pPr algn="ctr">
            <a:lnSpc>
              <a:spcPts val="2500"/>
            </a:lnSpc>
          </a:pPr>
          <a:r>
            <a:rPr lang="en-US" sz="1800" b="1" dirty="0">
              <a:latin typeface="Aharoni" pitchFamily="2" charset="-79"/>
              <a:cs typeface="Aharoni" pitchFamily="2" charset="-79"/>
            </a:rPr>
            <a:t>Room and Board</a:t>
          </a:r>
        </a:p>
      </dgm:t>
    </dgm:pt>
    <dgm:pt modelId="{30C8A162-26C3-4F49-A8D6-CB23840E5BFC}" type="parTrans" cxnId="{16D30B4F-C099-4110-A322-B4AEDD041C86}">
      <dgm:prSet/>
      <dgm:spPr/>
      <dgm:t>
        <a:bodyPr/>
        <a:lstStyle/>
        <a:p>
          <a:pPr algn="ctr"/>
          <a:endParaRPr lang="zh-TW" altLang="en-US"/>
        </a:p>
      </dgm:t>
    </dgm:pt>
    <dgm:pt modelId="{38341AE0-7150-4D10-821A-32E1F3A163D8}" type="sibTrans" cxnId="{16D30B4F-C099-4110-A322-B4AEDD041C86}">
      <dgm:prSet/>
      <dgm:spPr/>
      <dgm:t>
        <a:bodyPr/>
        <a:lstStyle/>
        <a:p>
          <a:pPr algn="ctr"/>
          <a:endParaRPr lang="zh-TW" altLang="en-US"/>
        </a:p>
      </dgm:t>
    </dgm:pt>
    <dgm:pt modelId="{A3AB06AD-8ED3-410E-BF7B-76806DE6CB57}">
      <dgm:prSet phldrT="[文字]" custT="1"/>
      <dgm:spPr/>
      <dgm:t>
        <a:bodyPr/>
        <a:lstStyle/>
        <a:p>
          <a:pPr algn="ctr">
            <a:lnSpc>
              <a:spcPts val="2200"/>
            </a:lnSpc>
          </a:pPr>
          <a:r>
            <a:rPr lang="en-US" sz="1800" b="1" dirty="0">
              <a:latin typeface="Aharoni" pitchFamily="2" charset="-79"/>
              <a:cs typeface="Aharoni" pitchFamily="2" charset="-79"/>
            </a:rPr>
            <a:t>Cancellation after verification</a:t>
          </a:r>
        </a:p>
      </dgm:t>
    </dgm:pt>
    <dgm:pt modelId="{0CDC168C-1D39-4643-9242-FB92DC51D611}" type="parTrans" cxnId="{DCC3B228-F6EF-4AAE-801E-C2B3F2BB1F60}">
      <dgm:prSet/>
      <dgm:spPr/>
      <dgm:t>
        <a:bodyPr/>
        <a:lstStyle/>
        <a:p>
          <a:pPr algn="ctr"/>
          <a:endParaRPr lang="zh-TW" altLang="en-US"/>
        </a:p>
      </dgm:t>
    </dgm:pt>
    <dgm:pt modelId="{453191E8-A0F5-4D2E-B577-C01CA9594E4E}" type="sibTrans" cxnId="{DCC3B228-F6EF-4AAE-801E-C2B3F2BB1F60}">
      <dgm:prSet/>
      <dgm:spPr/>
      <dgm:t>
        <a:bodyPr/>
        <a:lstStyle/>
        <a:p>
          <a:pPr algn="ctr"/>
          <a:endParaRPr lang="zh-TW" altLang="en-US"/>
        </a:p>
      </dgm:t>
    </dgm:pt>
    <dgm:pt modelId="{AF688F9B-51CB-4A83-8A2B-55D2F52880D0}">
      <dgm:prSet phldrT="[文字]" custT="1"/>
      <dgm:spPr/>
      <dgm:t>
        <a:bodyPr/>
        <a:lstStyle/>
        <a:p>
          <a:pPr algn="ctr">
            <a:lnSpc>
              <a:spcPts val="2500"/>
            </a:lnSpc>
          </a:pPr>
          <a:r>
            <a:rPr lang="en-US" sz="1800" b="1" dirty="0">
              <a:latin typeface="Aharoni" pitchFamily="2" charset="-79"/>
              <a:cs typeface="Aharoni" pitchFamily="2" charset="-79"/>
            </a:rPr>
            <a:t>Equipment repairing</a:t>
          </a:r>
        </a:p>
      </dgm:t>
    </dgm:pt>
    <dgm:pt modelId="{26780AE9-D6F3-42BE-93BB-B5FB4F4DF4A7}" type="parTrans" cxnId="{5635D4B0-13B8-4E48-AE43-6A9EA02A59C1}">
      <dgm:prSet/>
      <dgm:spPr/>
      <dgm:t>
        <a:bodyPr/>
        <a:lstStyle/>
        <a:p>
          <a:pPr algn="ctr"/>
          <a:endParaRPr lang="zh-TW" altLang="en-US"/>
        </a:p>
      </dgm:t>
    </dgm:pt>
    <dgm:pt modelId="{D5BE4AA2-C476-4842-AA54-1AB2EB1A1347}" type="sibTrans" cxnId="{5635D4B0-13B8-4E48-AE43-6A9EA02A59C1}">
      <dgm:prSet/>
      <dgm:spPr/>
      <dgm:t>
        <a:bodyPr/>
        <a:lstStyle/>
        <a:p>
          <a:pPr algn="ctr"/>
          <a:endParaRPr lang="zh-TW" altLang="en-US"/>
        </a:p>
      </dgm:t>
    </dgm:pt>
    <dgm:pt modelId="{3C44DCBE-A499-4BAC-AF12-68A6B30CD462}">
      <dgm:prSet phldrT="[文字]" custT="1"/>
      <dgm:spPr/>
      <dgm:t>
        <a:bodyPr/>
        <a:lstStyle/>
        <a:p>
          <a:pPr algn="ctr">
            <a:lnSpc>
              <a:spcPts val="2500"/>
            </a:lnSpc>
          </a:pPr>
          <a:r>
            <a:rPr lang="en-US" sz="1600" b="1" dirty="0">
              <a:latin typeface="Aharoni" pitchFamily="2" charset="-79"/>
              <a:cs typeface="Aharoni" pitchFamily="2" charset="-79"/>
            </a:rPr>
            <a:t>Transportation arrangement</a:t>
          </a:r>
        </a:p>
      </dgm:t>
    </dgm:pt>
    <dgm:pt modelId="{0A8D0E8C-99A2-48BA-811F-09278E4FE714}" type="parTrans" cxnId="{E5F757D2-2D17-456A-A8DA-BA4C7C8B02FD}">
      <dgm:prSet/>
      <dgm:spPr/>
      <dgm:t>
        <a:bodyPr/>
        <a:lstStyle/>
        <a:p>
          <a:pPr algn="ctr"/>
          <a:endParaRPr lang="zh-TW" altLang="en-US"/>
        </a:p>
      </dgm:t>
    </dgm:pt>
    <dgm:pt modelId="{A96E0C20-8499-4CE7-8B93-C3C6577F37FC}" type="sibTrans" cxnId="{E5F757D2-2D17-456A-A8DA-BA4C7C8B02FD}">
      <dgm:prSet/>
      <dgm:spPr/>
      <dgm:t>
        <a:bodyPr/>
        <a:lstStyle/>
        <a:p>
          <a:pPr algn="ctr"/>
          <a:endParaRPr lang="zh-TW" altLang="en-US"/>
        </a:p>
      </dgm:t>
    </dgm:pt>
    <dgm:pt modelId="{5AE46931-7049-40EC-98DA-F7F02581314A}">
      <dgm:prSet phldrT="[文字]" custT="1"/>
      <dgm:spPr/>
      <dgm:t>
        <a:bodyPr/>
        <a:lstStyle/>
        <a:p>
          <a:pPr algn="ctr">
            <a:lnSpc>
              <a:spcPts val="2500"/>
            </a:lnSpc>
          </a:pPr>
          <a:r>
            <a:rPr lang="en-US" sz="1800" b="1" dirty="0">
              <a:latin typeface="Aharoni" pitchFamily="2" charset="-79"/>
              <a:cs typeface="Aharoni" pitchFamily="2" charset="-79"/>
            </a:rPr>
            <a:t>Parking lot arrangement</a:t>
          </a:r>
        </a:p>
      </dgm:t>
    </dgm:pt>
    <dgm:pt modelId="{BDFF301C-7F7B-4712-8854-DF254373DEC2}" type="parTrans" cxnId="{A0036B9B-136C-405C-A332-FAF0671348A7}">
      <dgm:prSet/>
      <dgm:spPr/>
      <dgm:t>
        <a:bodyPr/>
        <a:lstStyle/>
        <a:p>
          <a:pPr algn="ctr"/>
          <a:endParaRPr lang="zh-TW" altLang="en-US"/>
        </a:p>
      </dgm:t>
    </dgm:pt>
    <dgm:pt modelId="{38DD8392-3CF9-4FD6-9FF3-EE7306507F01}" type="sibTrans" cxnId="{A0036B9B-136C-405C-A332-FAF0671348A7}">
      <dgm:prSet/>
      <dgm:spPr/>
      <dgm:t>
        <a:bodyPr/>
        <a:lstStyle/>
        <a:p>
          <a:pPr algn="ctr"/>
          <a:endParaRPr lang="zh-TW" altLang="en-US"/>
        </a:p>
      </dgm:t>
    </dgm:pt>
    <dgm:pt modelId="{F7A7DB39-27E7-4EF6-9B31-96FB11186133}" type="pres">
      <dgm:prSet presAssocID="{1D508D94-B681-4DD6-9550-4C91FAF2D0C8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FEE1E08-28C9-4419-9C98-790408001429}" type="pres">
      <dgm:prSet presAssocID="{0AB252FE-9818-4226-891F-2F6F719D9583}" presName="root" presStyleCnt="0"/>
      <dgm:spPr/>
    </dgm:pt>
    <dgm:pt modelId="{8B5F6D36-B553-46EC-93DD-D207B96E71BD}" type="pres">
      <dgm:prSet presAssocID="{0AB252FE-9818-4226-891F-2F6F719D9583}" presName="rootComposite" presStyleCnt="0"/>
      <dgm:spPr/>
    </dgm:pt>
    <dgm:pt modelId="{49F1A036-0C42-4693-BCD6-01B23C198A08}" type="pres">
      <dgm:prSet presAssocID="{0AB252FE-9818-4226-891F-2F6F719D9583}" presName="rootText" presStyleLbl="node1" presStyleIdx="0" presStyleCnt="5"/>
      <dgm:spPr/>
    </dgm:pt>
    <dgm:pt modelId="{429975CB-549B-44E9-8C05-52498542A1EB}" type="pres">
      <dgm:prSet presAssocID="{0AB252FE-9818-4226-891F-2F6F719D9583}" presName="rootConnector" presStyleLbl="node1" presStyleIdx="0" presStyleCnt="5"/>
      <dgm:spPr/>
    </dgm:pt>
    <dgm:pt modelId="{DE9E7AFA-B089-4936-BD50-A3BA0F774F78}" type="pres">
      <dgm:prSet presAssocID="{0AB252FE-9818-4226-891F-2F6F719D9583}" presName="childShape" presStyleCnt="0"/>
      <dgm:spPr/>
    </dgm:pt>
    <dgm:pt modelId="{2262375A-382C-4A8A-A57B-367D627E8FA7}" type="pres">
      <dgm:prSet presAssocID="{A6C01B47-EFC2-4DF9-A782-3AA0C523DD10}" presName="Name13" presStyleLbl="parChTrans1D2" presStyleIdx="0" presStyleCnt="15"/>
      <dgm:spPr/>
    </dgm:pt>
    <dgm:pt modelId="{0A05A080-0F8D-4107-B7C3-4335190EDF96}" type="pres">
      <dgm:prSet presAssocID="{628D6C9E-FE38-4F4A-82FA-FD375C7F993A}" presName="childText" presStyleLbl="bgAcc1" presStyleIdx="0" presStyleCnt="15" custScaleX="101677">
        <dgm:presLayoutVars>
          <dgm:bulletEnabled val="1"/>
        </dgm:presLayoutVars>
      </dgm:prSet>
      <dgm:spPr/>
    </dgm:pt>
    <dgm:pt modelId="{DAC7B159-7AE5-40F3-BA7B-9EB3B6E8AF6F}" type="pres">
      <dgm:prSet presAssocID="{204A564C-EC2B-4E45-9382-7159758EDD02}" presName="Name13" presStyleLbl="parChTrans1D2" presStyleIdx="1" presStyleCnt="15"/>
      <dgm:spPr/>
    </dgm:pt>
    <dgm:pt modelId="{171DAC4C-FA68-4EBA-8814-4E5EEB6EE1BE}" type="pres">
      <dgm:prSet presAssocID="{68C4D308-475F-4174-BDB3-51555D4E1A50}" presName="childText" presStyleLbl="bgAcc1" presStyleIdx="1" presStyleCnt="15" custScaleX="101768">
        <dgm:presLayoutVars>
          <dgm:bulletEnabled val="1"/>
        </dgm:presLayoutVars>
      </dgm:prSet>
      <dgm:spPr/>
    </dgm:pt>
    <dgm:pt modelId="{A46C56AC-E4E0-4D69-80B5-EE63C0D82067}" type="pres">
      <dgm:prSet presAssocID="{746D767B-9CC7-4776-820D-0D902A144913}" presName="Name13" presStyleLbl="parChTrans1D2" presStyleIdx="2" presStyleCnt="15"/>
      <dgm:spPr/>
    </dgm:pt>
    <dgm:pt modelId="{189383C6-EB4F-4ACA-9FAF-472EEBF6C3C7}" type="pres">
      <dgm:prSet presAssocID="{7787442E-C192-4DFB-A6C2-32E227BC2D08}" presName="childText" presStyleLbl="bgAcc1" presStyleIdx="2" presStyleCnt="15" custScaleX="101958">
        <dgm:presLayoutVars>
          <dgm:bulletEnabled val="1"/>
        </dgm:presLayoutVars>
      </dgm:prSet>
      <dgm:spPr/>
    </dgm:pt>
    <dgm:pt modelId="{66FDB198-A5DA-4F2A-A7A8-B7099B8D6F74}" type="pres">
      <dgm:prSet presAssocID="{3C23BD1C-0FAC-44EB-8E86-9AB52A5B05DD}" presName="root" presStyleCnt="0"/>
      <dgm:spPr/>
    </dgm:pt>
    <dgm:pt modelId="{3014A50C-93C1-49C5-99AA-FDE41E4E77E8}" type="pres">
      <dgm:prSet presAssocID="{3C23BD1C-0FAC-44EB-8E86-9AB52A5B05DD}" presName="rootComposite" presStyleCnt="0"/>
      <dgm:spPr/>
    </dgm:pt>
    <dgm:pt modelId="{5CF016A3-F716-470D-8BE1-651DD6766D24}" type="pres">
      <dgm:prSet presAssocID="{3C23BD1C-0FAC-44EB-8E86-9AB52A5B05DD}" presName="rootText" presStyleLbl="node1" presStyleIdx="1" presStyleCnt="5" custLinFactNeighborX="-18048"/>
      <dgm:spPr/>
    </dgm:pt>
    <dgm:pt modelId="{248EBEF3-43C6-49A0-BBB8-4AD9B3135FA3}" type="pres">
      <dgm:prSet presAssocID="{3C23BD1C-0FAC-44EB-8E86-9AB52A5B05DD}" presName="rootConnector" presStyleLbl="node1" presStyleIdx="1" presStyleCnt="5"/>
      <dgm:spPr/>
    </dgm:pt>
    <dgm:pt modelId="{A139AF92-C168-49DC-BD3E-2C0AE0E57496}" type="pres">
      <dgm:prSet presAssocID="{3C23BD1C-0FAC-44EB-8E86-9AB52A5B05DD}" presName="childShape" presStyleCnt="0"/>
      <dgm:spPr/>
    </dgm:pt>
    <dgm:pt modelId="{DDF89093-F77D-4728-B930-1B6B1AFAE629}" type="pres">
      <dgm:prSet presAssocID="{BD677CC3-9B40-4206-9EB9-CBEFFA51EC32}" presName="Name13" presStyleLbl="parChTrans1D2" presStyleIdx="3" presStyleCnt="15"/>
      <dgm:spPr/>
    </dgm:pt>
    <dgm:pt modelId="{785402B4-6D36-4A20-9849-A80F6419FBF2}" type="pres">
      <dgm:prSet presAssocID="{DAD40FD7-4D96-4BFB-AD4F-4A67375FCDF1}" presName="childText" presStyleLbl="bgAcc1" presStyleIdx="3" presStyleCnt="15" custLinFactNeighborX="-21265">
        <dgm:presLayoutVars>
          <dgm:bulletEnabled val="1"/>
        </dgm:presLayoutVars>
      </dgm:prSet>
      <dgm:spPr/>
    </dgm:pt>
    <dgm:pt modelId="{7460E03D-ACE9-455E-BCF0-4F5863391A46}" type="pres">
      <dgm:prSet presAssocID="{828980D9-F0FE-49B1-BC02-89E0A0FF2DCC}" presName="Name13" presStyleLbl="parChTrans1D2" presStyleIdx="4" presStyleCnt="15"/>
      <dgm:spPr/>
    </dgm:pt>
    <dgm:pt modelId="{344208F7-1845-467E-A721-F6E02D60F314}" type="pres">
      <dgm:prSet presAssocID="{45DA2BD2-D8FC-4944-BC99-9D9C4B248B9D}" presName="childText" presStyleLbl="bgAcc1" presStyleIdx="4" presStyleCnt="15" custLinFactNeighborX="-21265">
        <dgm:presLayoutVars>
          <dgm:bulletEnabled val="1"/>
        </dgm:presLayoutVars>
      </dgm:prSet>
      <dgm:spPr/>
    </dgm:pt>
    <dgm:pt modelId="{9A9C9448-BFD6-45FE-AC9C-E8660A8C1769}" type="pres">
      <dgm:prSet presAssocID="{84B840AB-129D-476E-AC9A-8212CDD8FE58}" presName="Name13" presStyleLbl="parChTrans1D2" presStyleIdx="5" presStyleCnt="15"/>
      <dgm:spPr/>
    </dgm:pt>
    <dgm:pt modelId="{39F3E6B1-CFA8-41B4-9377-7BD1CE791CD4}" type="pres">
      <dgm:prSet presAssocID="{F939F5EB-BA39-4769-81E8-D8C05007BFF4}" presName="childText" presStyleLbl="bgAcc1" presStyleIdx="5" presStyleCnt="15" custLinFactNeighborX="-21265">
        <dgm:presLayoutVars>
          <dgm:bulletEnabled val="1"/>
        </dgm:presLayoutVars>
      </dgm:prSet>
      <dgm:spPr/>
    </dgm:pt>
    <dgm:pt modelId="{97C6E9FB-049E-466F-AD3F-CEDBD64CB0EC}" type="pres">
      <dgm:prSet presAssocID="{88B34289-BC3E-43F9-ABC5-E87B2E58FF3E}" presName="Name13" presStyleLbl="parChTrans1D2" presStyleIdx="6" presStyleCnt="15"/>
      <dgm:spPr/>
    </dgm:pt>
    <dgm:pt modelId="{0C4595D2-6F80-47BC-A520-CB60D019F308}" type="pres">
      <dgm:prSet presAssocID="{031D191C-8043-4A74-BA8F-0D884F90E102}" presName="childText" presStyleLbl="bgAcc1" presStyleIdx="6" presStyleCnt="15" custLinFactNeighborX="-21265">
        <dgm:presLayoutVars>
          <dgm:bulletEnabled val="1"/>
        </dgm:presLayoutVars>
      </dgm:prSet>
      <dgm:spPr/>
    </dgm:pt>
    <dgm:pt modelId="{4D7AD88C-E6D5-46B4-B19A-2FCE4ADF93E3}" type="pres">
      <dgm:prSet presAssocID="{49A5454B-9324-4A7D-9FC5-B1190BF99BE1}" presName="root" presStyleCnt="0"/>
      <dgm:spPr/>
    </dgm:pt>
    <dgm:pt modelId="{4F23EEDE-B723-4DA2-A207-0C95E1017E5B}" type="pres">
      <dgm:prSet presAssocID="{49A5454B-9324-4A7D-9FC5-B1190BF99BE1}" presName="rootComposite" presStyleCnt="0"/>
      <dgm:spPr/>
    </dgm:pt>
    <dgm:pt modelId="{924320D8-1C54-478B-9EF5-FA40BADCEEBB}" type="pres">
      <dgm:prSet presAssocID="{49A5454B-9324-4A7D-9FC5-B1190BF99BE1}" presName="rootText" presStyleLbl="node1" presStyleIdx="2" presStyleCnt="5" custLinFactNeighborX="-35789"/>
      <dgm:spPr/>
    </dgm:pt>
    <dgm:pt modelId="{B273A7E5-9479-46AA-A7D2-986557C6C575}" type="pres">
      <dgm:prSet presAssocID="{49A5454B-9324-4A7D-9FC5-B1190BF99BE1}" presName="rootConnector" presStyleLbl="node1" presStyleIdx="2" presStyleCnt="5"/>
      <dgm:spPr/>
    </dgm:pt>
    <dgm:pt modelId="{1FC0F18C-125F-4ABC-BA63-7A2920C48FB0}" type="pres">
      <dgm:prSet presAssocID="{49A5454B-9324-4A7D-9FC5-B1190BF99BE1}" presName="childShape" presStyleCnt="0"/>
      <dgm:spPr/>
    </dgm:pt>
    <dgm:pt modelId="{12139C0C-DADF-4EA5-951D-E64BBA30EE25}" type="pres">
      <dgm:prSet presAssocID="{3DF45B92-9F1C-4783-8675-886B0678FE99}" presName="Name13" presStyleLbl="parChTrans1D2" presStyleIdx="7" presStyleCnt="15"/>
      <dgm:spPr/>
    </dgm:pt>
    <dgm:pt modelId="{E91F92A4-0D4F-4AA6-AE36-F0CED6CB7192}" type="pres">
      <dgm:prSet presAssocID="{BF3506E9-2DD4-44E0-A44B-3CF6A5B8FE04}" presName="childText" presStyleLbl="bgAcc1" presStyleIdx="7" presStyleCnt="15" custLinFactNeighborX="-47911">
        <dgm:presLayoutVars>
          <dgm:bulletEnabled val="1"/>
        </dgm:presLayoutVars>
      </dgm:prSet>
      <dgm:spPr/>
    </dgm:pt>
    <dgm:pt modelId="{A6F691C8-D5D7-4BCD-8E99-A11A97AA33E2}" type="pres">
      <dgm:prSet presAssocID="{30C8A162-26C3-4F49-A8D6-CB23840E5BFC}" presName="Name13" presStyleLbl="parChTrans1D2" presStyleIdx="8" presStyleCnt="15"/>
      <dgm:spPr/>
    </dgm:pt>
    <dgm:pt modelId="{3078F2AC-D6F2-4D32-94BE-12A4249ED46B}" type="pres">
      <dgm:prSet presAssocID="{7F9BC944-8775-4667-A807-DB5B2512923A}" presName="childText" presStyleLbl="bgAcc1" presStyleIdx="8" presStyleCnt="15" custLinFactNeighborX="-45558">
        <dgm:presLayoutVars>
          <dgm:bulletEnabled val="1"/>
        </dgm:presLayoutVars>
      </dgm:prSet>
      <dgm:spPr/>
    </dgm:pt>
    <dgm:pt modelId="{6FF784AF-033B-4D67-99C9-59F6500E4D9C}" type="pres">
      <dgm:prSet presAssocID="{8A3339ED-8583-4EB0-AE62-BC8EC82307B4}" presName="root" presStyleCnt="0"/>
      <dgm:spPr/>
    </dgm:pt>
    <dgm:pt modelId="{E17EDE21-FD71-493D-B2B2-1B40608A9977}" type="pres">
      <dgm:prSet presAssocID="{8A3339ED-8583-4EB0-AE62-BC8EC82307B4}" presName="rootComposite" presStyleCnt="0"/>
      <dgm:spPr/>
    </dgm:pt>
    <dgm:pt modelId="{2D984C34-A4A3-494B-BC20-2E153E1D60F2}" type="pres">
      <dgm:prSet presAssocID="{8A3339ED-8583-4EB0-AE62-BC8EC82307B4}" presName="rootText" presStyleLbl="node1" presStyleIdx="3" presStyleCnt="5" custLinFactNeighborX="-53529"/>
      <dgm:spPr/>
    </dgm:pt>
    <dgm:pt modelId="{E90CD4CE-2A65-4957-916C-03F4F77D5546}" type="pres">
      <dgm:prSet presAssocID="{8A3339ED-8583-4EB0-AE62-BC8EC82307B4}" presName="rootConnector" presStyleLbl="node1" presStyleIdx="3" presStyleCnt="5"/>
      <dgm:spPr/>
    </dgm:pt>
    <dgm:pt modelId="{7A5E7AFA-5A83-47B0-914C-78610A8EAFE1}" type="pres">
      <dgm:prSet presAssocID="{8A3339ED-8583-4EB0-AE62-BC8EC82307B4}" presName="childShape" presStyleCnt="0"/>
      <dgm:spPr/>
    </dgm:pt>
    <dgm:pt modelId="{D019B7FB-FCD2-4534-BDFC-C7453779C9B9}" type="pres">
      <dgm:prSet presAssocID="{9128DF7E-D4EB-490D-BBAB-F9C883235F9B}" presName="Name13" presStyleLbl="parChTrans1D2" presStyleIdx="9" presStyleCnt="15"/>
      <dgm:spPr/>
    </dgm:pt>
    <dgm:pt modelId="{3D7B078A-CC32-43C0-B9F1-77DDC2F93D7B}" type="pres">
      <dgm:prSet presAssocID="{BB6BDCF5-165E-4FA8-B134-9DD96FE02428}" presName="childText" presStyleLbl="bgAcc1" presStyleIdx="9" presStyleCnt="15" custLinFactNeighborX="-67690">
        <dgm:presLayoutVars>
          <dgm:bulletEnabled val="1"/>
        </dgm:presLayoutVars>
      </dgm:prSet>
      <dgm:spPr/>
    </dgm:pt>
    <dgm:pt modelId="{B36B20B2-ECE1-4E71-866A-E291E9079552}" type="pres">
      <dgm:prSet presAssocID="{0CDC168C-1D39-4643-9242-FB92DC51D611}" presName="Name13" presStyleLbl="parChTrans1D2" presStyleIdx="10" presStyleCnt="15"/>
      <dgm:spPr/>
    </dgm:pt>
    <dgm:pt modelId="{E8A01117-8A1E-4B1B-8885-0A8A46AF7799}" type="pres">
      <dgm:prSet presAssocID="{A3AB06AD-8ED3-410E-BF7B-76806DE6CB57}" presName="childText" presStyleLbl="bgAcc1" presStyleIdx="10" presStyleCnt="15" custScaleX="109805" custLinFactNeighborX="-65337">
        <dgm:presLayoutVars>
          <dgm:bulletEnabled val="1"/>
        </dgm:presLayoutVars>
      </dgm:prSet>
      <dgm:spPr/>
    </dgm:pt>
    <dgm:pt modelId="{6BA2F92A-5ABC-4AF1-8D0C-0F9C8B3B94C2}" type="pres">
      <dgm:prSet presAssocID="{26780AE9-D6F3-42BE-93BB-B5FB4F4DF4A7}" presName="Name13" presStyleLbl="parChTrans1D2" presStyleIdx="11" presStyleCnt="15"/>
      <dgm:spPr/>
    </dgm:pt>
    <dgm:pt modelId="{43A31DFF-F247-49FA-BFC5-0858BACB5471}" type="pres">
      <dgm:prSet presAssocID="{AF688F9B-51CB-4A83-8A2B-55D2F52880D0}" presName="childText" presStyleLbl="bgAcc1" presStyleIdx="11" presStyleCnt="15" custLinFactNeighborX="-62816">
        <dgm:presLayoutVars>
          <dgm:bulletEnabled val="1"/>
        </dgm:presLayoutVars>
      </dgm:prSet>
      <dgm:spPr/>
    </dgm:pt>
    <dgm:pt modelId="{7673492A-1010-49C4-849B-7A0F484B8E2D}" type="pres">
      <dgm:prSet presAssocID="{1694488A-B56B-483E-A834-E384FDA8F69F}" presName="root" presStyleCnt="0"/>
      <dgm:spPr/>
    </dgm:pt>
    <dgm:pt modelId="{F8E97B6B-6AA7-43DB-B4DF-09B613FDA0CB}" type="pres">
      <dgm:prSet presAssocID="{1694488A-B56B-483E-A834-E384FDA8F69F}" presName="rootComposite" presStyleCnt="0"/>
      <dgm:spPr/>
    </dgm:pt>
    <dgm:pt modelId="{AF68A162-3B8C-48DD-9D35-DE502BDB0C56}" type="pres">
      <dgm:prSet presAssocID="{1694488A-B56B-483E-A834-E384FDA8F69F}" presName="rootText" presStyleLbl="node1" presStyleIdx="4" presStyleCnt="5" custLinFactNeighborX="-71270"/>
      <dgm:spPr/>
    </dgm:pt>
    <dgm:pt modelId="{17C44E31-9DB9-4F40-9FE0-3C2232E7F56E}" type="pres">
      <dgm:prSet presAssocID="{1694488A-B56B-483E-A834-E384FDA8F69F}" presName="rootConnector" presStyleLbl="node1" presStyleIdx="4" presStyleCnt="5"/>
      <dgm:spPr/>
    </dgm:pt>
    <dgm:pt modelId="{8C901D17-4D6F-41DE-BE84-292E794444C2}" type="pres">
      <dgm:prSet presAssocID="{1694488A-B56B-483E-A834-E384FDA8F69F}" presName="childShape" presStyleCnt="0"/>
      <dgm:spPr/>
    </dgm:pt>
    <dgm:pt modelId="{FFFCA37D-151C-4E29-A373-5B4D98D504A6}" type="pres">
      <dgm:prSet presAssocID="{C118F3C3-5900-44DD-8795-96B375C80FB2}" presName="Name13" presStyleLbl="parChTrans1D2" presStyleIdx="12" presStyleCnt="15"/>
      <dgm:spPr/>
    </dgm:pt>
    <dgm:pt modelId="{7BA938CA-C4FE-4667-907D-F787C581E5EE}" type="pres">
      <dgm:prSet presAssocID="{EF295241-5F61-4158-86BA-9A7C4856E76C}" presName="childText" presStyleLbl="bgAcc1" presStyleIdx="12" presStyleCnt="15" custScaleX="105800" custLinFactNeighborX="-86432">
        <dgm:presLayoutVars>
          <dgm:bulletEnabled val="1"/>
        </dgm:presLayoutVars>
      </dgm:prSet>
      <dgm:spPr/>
    </dgm:pt>
    <dgm:pt modelId="{FE10B5DB-4D55-449F-A558-A2924A64BD59}" type="pres">
      <dgm:prSet presAssocID="{0A8D0E8C-99A2-48BA-811F-09278E4FE714}" presName="Name13" presStyleLbl="parChTrans1D2" presStyleIdx="13" presStyleCnt="15"/>
      <dgm:spPr/>
    </dgm:pt>
    <dgm:pt modelId="{F32FBBCF-663E-472F-B81F-713791A212D2}" type="pres">
      <dgm:prSet presAssocID="{3C44DCBE-A499-4BAC-AF12-68A6B30CD462}" presName="childText" presStyleLbl="bgAcc1" presStyleIdx="13" presStyleCnt="15" custScaleX="106891" custLinFactNeighborX="-87470">
        <dgm:presLayoutVars>
          <dgm:bulletEnabled val="1"/>
        </dgm:presLayoutVars>
      </dgm:prSet>
      <dgm:spPr/>
    </dgm:pt>
    <dgm:pt modelId="{E29480C1-98E2-4BC7-AC39-826179404896}" type="pres">
      <dgm:prSet presAssocID="{BDFF301C-7F7B-4712-8854-DF254373DEC2}" presName="Name13" presStyleLbl="parChTrans1D2" presStyleIdx="14" presStyleCnt="15"/>
      <dgm:spPr/>
    </dgm:pt>
    <dgm:pt modelId="{F90C060A-CCD7-4050-AB70-FA3009C15B65}" type="pres">
      <dgm:prSet presAssocID="{5AE46931-7049-40EC-98DA-F7F02581314A}" presName="childText" presStyleLbl="bgAcc1" presStyleIdx="14" presStyleCnt="15" custScaleX="105723" custLinFactNeighborX="-86432">
        <dgm:presLayoutVars>
          <dgm:bulletEnabled val="1"/>
        </dgm:presLayoutVars>
      </dgm:prSet>
      <dgm:spPr/>
    </dgm:pt>
  </dgm:ptLst>
  <dgm:cxnLst>
    <dgm:cxn modelId="{85A53705-24CF-431C-8F20-4B0C5665F9B6}" srcId="{1D508D94-B681-4DD6-9550-4C91FAF2D0C8}" destId="{49A5454B-9324-4A7D-9FC5-B1190BF99BE1}" srcOrd="2" destOrd="0" parTransId="{5A9C9EC1-3FE4-4FF3-8C3D-1FEBD0733DA8}" sibTransId="{7D6D06CD-1878-4624-9A1C-95360A90C75F}"/>
    <dgm:cxn modelId="{7708FB06-D78C-4FAA-8197-3ACDB07C63B2}" srcId="{3C23BD1C-0FAC-44EB-8E86-9AB52A5B05DD}" destId="{031D191C-8043-4A74-BA8F-0D884F90E102}" srcOrd="3" destOrd="0" parTransId="{88B34289-BC3E-43F9-ABC5-E87B2E58FF3E}" sibTransId="{9010496A-BC52-4051-9F49-C7E2299B4418}"/>
    <dgm:cxn modelId="{D028B00F-1EDF-42C8-8E7C-A3F4AB565A41}" srcId="{0AB252FE-9818-4226-891F-2F6F719D9583}" destId="{7787442E-C192-4DFB-A6C2-32E227BC2D08}" srcOrd="2" destOrd="0" parTransId="{746D767B-9CC7-4776-820D-0D902A144913}" sibTransId="{B9B1C9DF-EF29-45B0-8A0F-E18953501092}"/>
    <dgm:cxn modelId="{FEA1C80F-27F6-42E8-B773-30CFEAE340E8}" type="presOf" srcId="{A6C01B47-EFC2-4DF9-A782-3AA0C523DD10}" destId="{2262375A-382C-4A8A-A57B-367D627E8FA7}" srcOrd="0" destOrd="0" presId="urn:microsoft.com/office/officeart/2005/8/layout/hierarchy3"/>
    <dgm:cxn modelId="{CEFAFF16-EB74-4C6C-B67E-4223C7164556}" type="presOf" srcId="{8A3339ED-8583-4EB0-AE62-BC8EC82307B4}" destId="{E90CD4CE-2A65-4957-916C-03F4F77D5546}" srcOrd="1" destOrd="0" presId="urn:microsoft.com/office/officeart/2005/8/layout/hierarchy3"/>
    <dgm:cxn modelId="{2B67A427-109C-4B6F-985B-CF00CEF4C062}" type="presOf" srcId="{49A5454B-9324-4A7D-9FC5-B1190BF99BE1}" destId="{B273A7E5-9479-46AA-A7D2-986557C6C575}" srcOrd="1" destOrd="0" presId="urn:microsoft.com/office/officeart/2005/8/layout/hierarchy3"/>
    <dgm:cxn modelId="{DCC3B228-F6EF-4AAE-801E-C2B3F2BB1F60}" srcId="{8A3339ED-8583-4EB0-AE62-BC8EC82307B4}" destId="{A3AB06AD-8ED3-410E-BF7B-76806DE6CB57}" srcOrd="1" destOrd="0" parTransId="{0CDC168C-1D39-4643-9242-FB92DC51D611}" sibTransId="{453191E8-A0F5-4D2E-B577-C01CA9594E4E}"/>
    <dgm:cxn modelId="{73C1612C-D34D-4D5C-8FCF-C3149982D5AA}" srcId="{8A3339ED-8583-4EB0-AE62-BC8EC82307B4}" destId="{BB6BDCF5-165E-4FA8-B134-9DD96FE02428}" srcOrd="0" destOrd="0" parTransId="{9128DF7E-D4EB-490D-BBAB-F9C883235F9B}" sibTransId="{4549B7E1-703F-4E55-AAF0-6DA192A9F177}"/>
    <dgm:cxn modelId="{83CB5F39-DCBF-4AD7-980A-944A02D743EC}" type="presOf" srcId="{DAD40FD7-4D96-4BFB-AD4F-4A67375FCDF1}" destId="{785402B4-6D36-4A20-9849-A80F6419FBF2}" srcOrd="0" destOrd="0" presId="urn:microsoft.com/office/officeart/2005/8/layout/hierarchy3"/>
    <dgm:cxn modelId="{64D1FF39-0AE9-434B-A77F-AC5EFE80C9A3}" srcId="{0AB252FE-9818-4226-891F-2F6F719D9583}" destId="{68C4D308-475F-4174-BDB3-51555D4E1A50}" srcOrd="1" destOrd="0" parTransId="{204A564C-EC2B-4E45-9382-7159758EDD02}" sibTransId="{FF296718-7E6B-47EA-8D10-BE75F5607C00}"/>
    <dgm:cxn modelId="{BBDDE83F-8CAD-4FB4-81AE-7EE9AB07E388}" type="presOf" srcId="{26780AE9-D6F3-42BE-93BB-B5FB4F4DF4A7}" destId="{6BA2F92A-5ABC-4AF1-8D0C-0F9C8B3B94C2}" srcOrd="0" destOrd="0" presId="urn:microsoft.com/office/officeart/2005/8/layout/hierarchy3"/>
    <dgm:cxn modelId="{3769A05B-718C-4C9C-9F31-29B597F1F7D4}" srcId="{0AB252FE-9818-4226-891F-2F6F719D9583}" destId="{628D6C9E-FE38-4F4A-82FA-FD375C7F993A}" srcOrd="0" destOrd="0" parTransId="{A6C01B47-EFC2-4DF9-A782-3AA0C523DD10}" sibTransId="{420302FA-F28E-4813-A470-B5C3B5F97599}"/>
    <dgm:cxn modelId="{D49AC55B-5640-48DC-8FA1-CC5D029471D0}" type="presOf" srcId="{1D508D94-B681-4DD6-9550-4C91FAF2D0C8}" destId="{F7A7DB39-27E7-4EF6-9B31-96FB11186133}" srcOrd="0" destOrd="0" presId="urn:microsoft.com/office/officeart/2005/8/layout/hierarchy3"/>
    <dgm:cxn modelId="{9E9E945E-E3E9-4E21-9C3C-707FF97F0BE8}" srcId="{3C23BD1C-0FAC-44EB-8E86-9AB52A5B05DD}" destId="{45DA2BD2-D8FC-4944-BC99-9D9C4B248B9D}" srcOrd="1" destOrd="0" parTransId="{828980D9-F0FE-49B1-BC02-89E0A0FF2DCC}" sibTransId="{C86353C4-4BF4-4306-824A-65E2E2DAAA9C}"/>
    <dgm:cxn modelId="{3CFBAC5E-DF1D-4A60-9C1F-3161087712F7}" type="presOf" srcId="{EF295241-5F61-4158-86BA-9A7C4856E76C}" destId="{7BA938CA-C4FE-4667-907D-F787C581E5EE}" srcOrd="0" destOrd="0" presId="urn:microsoft.com/office/officeart/2005/8/layout/hierarchy3"/>
    <dgm:cxn modelId="{B1C2FA45-4C9C-4ACE-8DB5-F62E0AF15CD5}" type="presOf" srcId="{84B840AB-129D-476E-AC9A-8212CDD8FE58}" destId="{9A9C9448-BFD6-45FE-AC9C-E8660A8C1769}" srcOrd="0" destOrd="0" presId="urn:microsoft.com/office/officeart/2005/8/layout/hierarchy3"/>
    <dgm:cxn modelId="{26712167-812A-4633-9A25-F231577D25BE}" type="presOf" srcId="{3C23BD1C-0FAC-44EB-8E86-9AB52A5B05DD}" destId="{248EBEF3-43C6-49A0-BBB8-4AD9B3135FA3}" srcOrd="1" destOrd="0" presId="urn:microsoft.com/office/officeart/2005/8/layout/hierarchy3"/>
    <dgm:cxn modelId="{03425F47-D9B0-44CC-A527-425E346616E5}" type="presOf" srcId="{AF688F9B-51CB-4A83-8A2B-55D2F52880D0}" destId="{43A31DFF-F247-49FA-BFC5-0858BACB5471}" srcOrd="0" destOrd="0" presId="urn:microsoft.com/office/officeart/2005/8/layout/hierarchy3"/>
    <dgm:cxn modelId="{5FD11E68-2D55-4DD0-A3A3-F89ED4C90895}" type="presOf" srcId="{BDFF301C-7F7B-4712-8854-DF254373DEC2}" destId="{E29480C1-98E2-4BC7-AC39-826179404896}" srcOrd="0" destOrd="0" presId="urn:microsoft.com/office/officeart/2005/8/layout/hierarchy3"/>
    <dgm:cxn modelId="{F7ED6B4B-A328-41E5-8E30-34A8CF86A982}" type="presOf" srcId="{9128DF7E-D4EB-490D-BBAB-F9C883235F9B}" destId="{D019B7FB-FCD2-4534-BDFC-C7453779C9B9}" srcOrd="0" destOrd="0" presId="urn:microsoft.com/office/officeart/2005/8/layout/hierarchy3"/>
    <dgm:cxn modelId="{77A2206C-504E-4651-9DF3-724CC77F1C48}" type="presOf" srcId="{C118F3C3-5900-44DD-8795-96B375C80FB2}" destId="{FFFCA37D-151C-4E29-A373-5B4D98D504A6}" srcOrd="0" destOrd="0" presId="urn:microsoft.com/office/officeart/2005/8/layout/hierarchy3"/>
    <dgm:cxn modelId="{5D51606D-8703-4E0C-8FD3-2C6F77C03A09}" type="presOf" srcId="{30C8A162-26C3-4F49-A8D6-CB23840E5BFC}" destId="{A6F691C8-D5D7-4BCD-8E99-A11A97AA33E2}" srcOrd="0" destOrd="0" presId="urn:microsoft.com/office/officeart/2005/8/layout/hierarchy3"/>
    <dgm:cxn modelId="{16D30B4F-C099-4110-A322-B4AEDD041C86}" srcId="{49A5454B-9324-4A7D-9FC5-B1190BF99BE1}" destId="{7F9BC944-8775-4667-A807-DB5B2512923A}" srcOrd="1" destOrd="0" parTransId="{30C8A162-26C3-4F49-A8D6-CB23840E5BFC}" sibTransId="{38341AE0-7150-4D10-821A-32E1F3A163D8}"/>
    <dgm:cxn modelId="{938A3650-029F-4D6F-98DE-28D306E506D1}" type="presOf" srcId="{0A8D0E8C-99A2-48BA-811F-09278E4FE714}" destId="{FE10B5DB-4D55-449F-A558-A2924A64BD59}" srcOrd="0" destOrd="0" presId="urn:microsoft.com/office/officeart/2005/8/layout/hierarchy3"/>
    <dgm:cxn modelId="{7C979F71-A3D1-4536-A673-B77D3681092D}" type="presOf" srcId="{1694488A-B56B-483E-A834-E384FDA8F69F}" destId="{17C44E31-9DB9-4F40-9FE0-3C2232E7F56E}" srcOrd="1" destOrd="0" presId="urn:microsoft.com/office/officeart/2005/8/layout/hierarchy3"/>
    <dgm:cxn modelId="{D4578072-62B3-4EDC-9D5B-EB52D9E77C53}" type="presOf" srcId="{3DF45B92-9F1C-4783-8675-886B0678FE99}" destId="{12139C0C-DADF-4EA5-951D-E64BBA30EE25}" srcOrd="0" destOrd="0" presId="urn:microsoft.com/office/officeart/2005/8/layout/hierarchy3"/>
    <dgm:cxn modelId="{D42D0376-2CB2-4EAF-BC95-86BB138ED8FF}" type="presOf" srcId="{3C23BD1C-0FAC-44EB-8E86-9AB52A5B05DD}" destId="{5CF016A3-F716-470D-8BE1-651DD6766D24}" srcOrd="0" destOrd="0" presId="urn:microsoft.com/office/officeart/2005/8/layout/hierarchy3"/>
    <dgm:cxn modelId="{71BEA456-15C0-478B-A60B-6BDF24586DC8}" type="presOf" srcId="{68C4D308-475F-4174-BDB3-51555D4E1A50}" destId="{171DAC4C-FA68-4EBA-8814-4E5EEB6EE1BE}" srcOrd="0" destOrd="0" presId="urn:microsoft.com/office/officeart/2005/8/layout/hierarchy3"/>
    <dgm:cxn modelId="{B8221259-2DBF-4761-AE33-6E3489F03344}" srcId="{1694488A-B56B-483E-A834-E384FDA8F69F}" destId="{EF295241-5F61-4158-86BA-9A7C4856E76C}" srcOrd="0" destOrd="0" parTransId="{C118F3C3-5900-44DD-8795-96B375C80FB2}" sibTransId="{8CDC1CF4-5F3B-4D1A-95DF-340B9132D424}"/>
    <dgm:cxn modelId="{BB871B79-80C3-43CA-A830-4CB0ED933A19}" type="presOf" srcId="{49A5454B-9324-4A7D-9FC5-B1190BF99BE1}" destId="{924320D8-1C54-478B-9EF5-FA40BADCEEBB}" srcOrd="0" destOrd="0" presId="urn:microsoft.com/office/officeart/2005/8/layout/hierarchy3"/>
    <dgm:cxn modelId="{316A7A59-1869-483E-B64A-533FBA11A8D2}" srcId="{49A5454B-9324-4A7D-9FC5-B1190BF99BE1}" destId="{BF3506E9-2DD4-44E0-A44B-3CF6A5B8FE04}" srcOrd="0" destOrd="0" parTransId="{3DF45B92-9F1C-4783-8675-886B0678FE99}" sibTransId="{906758DC-4F0D-49A2-9390-23E5F2BCB1F0}"/>
    <dgm:cxn modelId="{D804F47A-3272-4182-8CFE-1F0CB53821B7}" type="presOf" srcId="{204A564C-EC2B-4E45-9382-7159758EDD02}" destId="{DAC7B159-7AE5-40F3-BA7B-9EB3B6E8AF6F}" srcOrd="0" destOrd="0" presId="urn:microsoft.com/office/officeart/2005/8/layout/hierarchy3"/>
    <dgm:cxn modelId="{F881F37E-2F24-4756-8AAB-6CD2D5A8281A}" type="presOf" srcId="{031D191C-8043-4A74-BA8F-0D884F90E102}" destId="{0C4595D2-6F80-47BC-A520-CB60D019F308}" srcOrd="0" destOrd="0" presId="urn:microsoft.com/office/officeart/2005/8/layout/hierarchy3"/>
    <dgm:cxn modelId="{D8875481-2F97-419E-9962-A7BFFF9B7C9A}" type="presOf" srcId="{0AB252FE-9818-4226-891F-2F6F719D9583}" destId="{429975CB-549B-44E9-8C05-52498542A1EB}" srcOrd="1" destOrd="0" presId="urn:microsoft.com/office/officeart/2005/8/layout/hierarchy3"/>
    <dgm:cxn modelId="{17DD4286-B64B-4AB1-9998-ED12F35A079E}" type="presOf" srcId="{746D767B-9CC7-4776-820D-0D902A144913}" destId="{A46C56AC-E4E0-4D69-80B5-EE63C0D82067}" srcOrd="0" destOrd="0" presId="urn:microsoft.com/office/officeart/2005/8/layout/hierarchy3"/>
    <dgm:cxn modelId="{F1D50387-67BA-498B-A3E3-3835CFEF63AC}" type="presOf" srcId="{5AE46931-7049-40EC-98DA-F7F02581314A}" destId="{F90C060A-CCD7-4050-AB70-FA3009C15B65}" srcOrd="0" destOrd="0" presId="urn:microsoft.com/office/officeart/2005/8/layout/hierarchy3"/>
    <dgm:cxn modelId="{EF065F87-725E-417E-A186-735B8A1F967B}" type="presOf" srcId="{45DA2BD2-D8FC-4944-BC99-9D9C4B248B9D}" destId="{344208F7-1845-467E-A721-F6E02D60F314}" srcOrd="0" destOrd="0" presId="urn:microsoft.com/office/officeart/2005/8/layout/hierarchy3"/>
    <dgm:cxn modelId="{B8DBAF8C-404B-43AA-9394-F19912604468}" srcId="{1D508D94-B681-4DD6-9550-4C91FAF2D0C8}" destId="{1694488A-B56B-483E-A834-E384FDA8F69F}" srcOrd="4" destOrd="0" parTransId="{4A57A80D-58A2-445A-8CA6-D6E4CCA46EAC}" sibTransId="{45803FDA-C25C-4DB7-B25A-863880095D19}"/>
    <dgm:cxn modelId="{06A3FB8D-A34E-4C7C-9010-66267825B787}" srcId="{1D508D94-B681-4DD6-9550-4C91FAF2D0C8}" destId="{8A3339ED-8583-4EB0-AE62-BC8EC82307B4}" srcOrd="3" destOrd="0" parTransId="{8C5D280A-EE8D-4193-808B-2EC56E8792EE}" sibTransId="{D816DAAE-FE67-437E-89F0-21B2A4499F0A}"/>
    <dgm:cxn modelId="{60B0368F-31ED-40A8-81F8-F16BAEF9D8A9}" srcId="{1D508D94-B681-4DD6-9550-4C91FAF2D0C8}" destId="{3C23BD1C-0FAC-44EB-8E86-9AB52A5B05DD}" srcOrd="1" destOrd="0" parTransId="{70F6B305-042E-4106-99BB-424C333A9B14}" sibTransId="{023F5C0A-E629-4024-BF75-426854B5F460}"/>
    <dgm:cxn modelId="{A0036B9B-136C-405C-A332-FAF0671348A7}" srcId="{1694488A-B56B-483E-A834-E384FDA8F69F}" destId="{5AE46931-7049-40EC-98DA-F7F02581314A}" srcOrd="2" destOrd="0" parTransId="{BDFF301C-7F7B-4712-8854-DF254373DEC2}" sibTransId="{38DD8392-3CF9-4FD6-9FF3-EE7306507F01}"/>
    <dgm:cxn modelId="{4740EF9E-B9BB-4ACB-BDE7-52ABE7AB9106}" srcId="{1D508D94-B681-4DD6-9550-4C91FAF2D0C8}" destId="{0AB252FE-9818-4226-891F-2F6F719D9583}" srcOrd="0" destOrd="0" parTransId="{36C269F3-0720-472E-811E-4A58FBCE8447}" sibTransId="{145718E5-11D8-4E84-B07E-C1C636700D62}"/>
    <dgm:cxn modelId="{42663FA4-C0C5-44A4-B2C2-A1DEF556235A}" type="presOf" srcId="{0AB252FE-9818-4226-891F-2F6F719D9583}" destId="{49F1A036-0C42-4693-BCD6-01B23C198A08}" srcOrd="0" destOrd="0" presId="urn:microsoft.com/office/officeart/2005/8/layout/hierarchy3"/>
    <dgm:cxn modelId="{E64FD6A5-04BC-4CEA-A4BE-3C289405B2DE}" srcId="{3C23BD1C-0FAC-44EB-8E86-9AB52A5B05DD}" destId="{DAD40FD7-4D96-4BFB-AD4F-4A67375FCDF1}" srcOrd="0" destOrd="0" parTransId="{BD677CC3-9B40-4206-9EB9-CBEFFA51EC32}" sibTransId="{5C6BE0FD-3398-4257-92A9-3632027BE000}"/>
    <dgm:cxn modelId="{48A9B6A8-60C7-459C-9F83-3827DE696106}" type="presOf" srcId="{7787442E-C192-4DFB-A6C2-32E227BC2D08}" destId="{189383C6-EB4F-4ACA-9FAF-472EEBF6C3C7}" srcOrd="0" destOrd="0" presId="urn:microsoft.com/office/officeart/2005/8/layout/hierarchy3"/>
    <dgm:cxn modelId="{F1C000AF-0902-4345-ABF1-8CE33A71434A}" type="presOf" srcId="{0CDC168C-1D39-4643-9242-FB92DC51D611}" destId="{B36B20B2-ECE1-4E71-866A-E291E9079552}" srcOrd="0" destOrd="0" presId="urn:microsoft.com/office/officeart/2005/8/layout/hierarchy3"/>
    <dgm:cxn modelId="{5635D4B0-13B8-4E48-AE43-6A9EA02A59C1}" srcId="{8A3339ED-8583-4EB0-AE62-BC8EC82307B4}" destId="{AF688F9B-51CB-4A83-8A2B-55D2F52880D0}" srcOrd="2" destOrd="0" parTransId="{26780AE9-D6F3-42BE-93BB-B5FB4F4DF4A7}" sibTransId="{D5BE4AA2-C476-4842-AA54-1AB2EB1A1347}"/>
    <dgm:cxn modelId="{CF94C1B1-CE14-4485-A909-A4D8B9F7FAD4}" type="presOf" srcId="{628D6C9E-FE38-4F4A-82FA-FD375C7F993A}" destId="{0A05A080-0F8D-4107-B7C3-4335190EDF96}" srcOrd="0" destOrd="0" presId="urn:microsoft.com/office/officeart/2005/8/layout/hierarchy3"/>
    <dgm:cxn modelId="{6D1CDDB7-9DB6-4DCC-9C4B-3F2D4EAC8BCE}" type="presOf" srcId="{F939F5EB-BA39-4769-81E8-D8C05007BFF4}" destId="{39F3E6B1-CFA8-41B4-9377-7BD1CE791CD4}" srcOrd="0" destOrd="0" presId="urn:microsoft.com/office/officeart/2005/8/layout/hierarchy3"/>
    <dgm:cxn modelId="{2E784CB8-E9EE-4B14-B062-D69EBB088369}" type="presOf" srcId="{BD677CC3-9B40-4206-9EB9-CBEFFA51EC32}" destId="{DDF89093-F77D-4728-B930-1B6B1AFAE629}" srcOrd="0" destOrd="0" presId="urn:microsoft.com/office/officeart/2005/8/layout/hierarchy3"/>
    <dgm:cxn modelId="{E3CAB8BE-5BF4-4726-A3F4-D406228D92D6}" type="presOf" srcId="{7F9BC944-8775-4667-A807-DB5B2512923A}" destId="{3078F2AC-D6F2-4D32-94BE-12A4249ED46B}" srcOrd="0" destOrd="0" presId="urn:microsoft.com/office/officeart/2005/8/layout/hierarchy3"/>
    <dgm:cxn modelId="{6AD69BC1-6587-4CBC-9E07-65E91F497503}" type="presOf" srcId="{BB6BDCF5-165E-4FA8-B134-9DD96FE02428}" destId="{3D7B078A-CC32-43C0-B9F1-77DDC2F93D7B}" srcOrd="0" destOrd="0" presId="urn:microsoft.com/office/officeart/2005/8/layout/hierarchy3"/>
    <dgm:cxn modelId="{A8C110C9-E8A4-4AE9-978C-CB46E4B2DC6D}" type="presOf" srcId="{828980D9-F0FE-49B1-BC02-89E0A0FF2DCC}" destId="{7460E03D-ACE9-455E-BCF0-4F5863391A46}" srcOrd="0" destOrd="0" presId="urn:microsoft.com/office/officeart/2005/8/layout/hierarchy3"/>
    <dgm:cxn modelId="{E8357ACC-68A4-496B-B793-8462EFF97102}" type="presOf" srcId="{1694488A-B56B-483E-A834-E384FDA8F69F}" destId="{AF68A162-3B8C-48DD-9D35-DE502BDB0C56}" srcOrd="0" destOrd="0" presId="urn:microsoft.com/office/officeart/2005/8/layout/hierarchy3"/>
    <dgm:cxn modelId="{E5F757D2-2D17-456A-A8DA-BA4C7C8B02FD}" srcId="{1694488A-B56B-483E-A834-E384FDA8F69F}" destId="{3C44DCBE-A499-4BAC-AF12-68A6B30CD462}" srcOrd="1" destOrd="0" parTransId="{0A8D0E8C-99A2-48BA-811F-09278E4FE714}" sibTransId="{A96E0C20-8499-4CE7-8B93-C3C6577F37FC}"/>
    <dgm:cxn modelId="{74E989DD-8F54-42C2-B64A-CE85B64E6631}" type="presOf" srcId="{A3AB06AD-8ED3-410E-BF7B-76806DE6CB57}" destId="{E8A01117-8A1E-4B1B-8885-0A8A46AF7799}" srcOrd="0" destOrd="0" presId="urn:microsoft.com/office/officeart/2005/8/layout/hierarchy3"/>
    <dgm:cxn modelId="{57E4D8DD-664B-4013-A825-D284E5954845}" srcId="{3C23BD1C-0FAC-44EB-8E86-9AB52A5B05DD}" destId="{F939F5EB-BA39-4769-81E8-D8C05007BFF4}" srcOrd="2" destOrd="0" parTransId="{84B840AB-129D-476E-AC9A-8212CDD8FE58}" sibTransId="{836C4D78-1FA9-4887-8842-AA68D969AA48}"/>
    <dgm:cxn modelId="{D2C8DDE3-97C7-49D8-B648-23ED654B7AF5}" type="presOf" srcId="{BF3506E9-2DD4-44E0-A44B-3CF6A5B8FE04}" destId="{E91F92A4-0D4F-4AA6-AE36-F0CED6CB7192}" srcOrd="0" destOrd="0" presId="urn:microsoft.com/office/officeart/2005/8/layout/hierarchy3"/>
    <dgm:cxn modelId="{DA520EE5-FF5A-474D-87DD-7DBE28355749}" type="presOf" srcId="{3C44DCBE-A499-4BAC-AF12-68A6B30CD462}" destId="{F32FBBCF-663E-472F-B81F-713791A212D2}" srcOrd="0" destOrd="0" presId="urn:microsoft.com/office/officeart/2005/8/layout/hierarchy3"/>
    <dgm:cxn modelId="{C5A30BF7-5E86-44A7-9F11-37000B6CE4E6}" type="presOf" srcId="{8A3339ED-8583-4EB0-AE62-BC8EC82307B4}" destId="{2D984C34-A4A3-494B-BC20-2E153E1D60F2}" srcOrd="0" destOrd="0" presId="urn:microsoft.com/office/officeart/2005/8/layout/hierarchy3"/>
    <dgm:cxn modelId="{5616FBFF-03CD-446C-A39B-02ECC9AA2697}" type="presOf" srcId="{88B34289-BC3E-43F9-ABC5-E87B2E58FF3E}" destId="{97C6E9FB-049E-466F-AD3F-CEDBD64CB0EC}" srcOrd="0" destOrd="0" presId="urn:microsoft.com/office/officeart/2005/8/layout/hierarchy3"/>
    <dgm:cxn modelId="{848E08AD-01BD-458F-B571-CD2D7A627EAA}" type="presParOf" srcId="{F7A7DB39-27E7-4EF6-9B31-96FB11186133}" destId="{CFEE1E08-28C9-4419-9C98-790408001429}" srcOrd="0" destOrd="0" presId="urn:microsoft.com/office/officeart/2005/8/layout/hierarchy3"/>
    <dgm:cxn modelId="{884414AA-3C07-4A6D-B5DE-06F863DE08EF}" type="presParOf" srcId="{CFEE1E08-28C9-4419-9C98-790408001429}" destId="{8B5F6D36-B553-46EC-93DD-D207B96E71BD}" srcOrd="0" destOrd="0" presId="urn:microsoft.com/office/officeart/2005/8/layout/hierarchy3"/>
    <dgm:cxn modelId="{AA3761B0-0567-42CE-A034-DF050C96034D}" type="presParOf" srcId="{8B5F6D36-B553-46EC-93DD-D207B96E71BD}" destId="{49F1A036-0C42-4693-BCD6-01B23C198A08}" srcOrd="0" destOrd="0" presId="urn:microsoft.com/office/officeart/2005/8/layout/hierarchy3"/>
    <dgm:cxn modelId="{56977A8C-72A0-4C83-81B1-660DB4FA4A06}" type="presParOf" srcId="{8B5F6D36-B553-46EC-93DD-D207B96E71BD}" destId="{429975CB-549B-44E9-8C05-52498542A1EB}" srcOrd="1" destOrd="0" presId="urn:microsoft.com/office/officeart/2005/8/layout/hierarchy3"/>
    <dgm:cxn modelId="{47446D5C-5DC4-4224-AEDC-F38C4F302C0F}" type="presParOf" srcId="{CFEE1E08-28C9-4419-9C98-790408001429}" destId="{DE9E7AFA-B089-4936-BD50-A3BA0F774F78}" srcOrd="1" destOrd="0" presId="urn:microsoft.com/office/officeart/2005/8/layout/hierarchy3"/>
    <dgm:cxn modelId="{9346A231-62B5-491B-852B-B38D0489200F}" type="presParOf" srcId="{DE9E7AFA-B089-4936-BD50-A3BA0F774F78}" destId="{2262375A-382C-4A8A-A57B-367D627E8FA7}" srcOrd="0" destOrd="0" presId="urn:microsoft.com/office/officeart/2005/8/layout/hierarchy3"/>
    <dgm:cxn modelId="{FFA5C910-D12D-4A18-AE08-4D51561AE875}" type="presParOf" srcId="{DE9E7AFA-B089-4936-BD50-A3BA0F774F78}" destId="{0A05A080-0F8D-4107-B7C3-4335190EDF96}" srcOrd="1" destOrd="0" presId="urn:microsoft.com/office/officeart/2005/8/layout/hierarchy3"/>
    <dgm:cxn modelId="{78676CA1-0C36-4EE4-B3B4-733313C8990D}" type="presParOf" srcId="{DE9E7AFA-B089-4936-BD50-A3BA0F774F78}" destId="{DAC7B159-7AE5-40F3-BA7B-9EB3B6E8AF6F}" srcOrd="2" destOrd="0" presId="urn:microsoft.com/office/officeart/2005/8/layout/hierarchy3"/>
    <dgm:cxn modelId="{6AF47326-FD01-489E-B72B-4DBE71371648}" type="presParOf" srcId="{DE9E7AFA-B089-4936-BD50-A3BA0F774F78}" destId="{171DAC4C-FA68-4EBA-8814-4E5EEB6EE1BE}" srcOrd="3" destOrd="0" presId="urn:microsoft.com/office/officeart/2005/8/layout/hierarchy3"/>
    <dgm:cxn modelId="{CFA4E314-6D7C-4FE3-A9FC-8F0C49B254A6}" type="presParOf" srcId="{DE9E7AFA-B089-4936-BD50-A3BA0F774F78}" destId="{A46C56AC-E4E0-4D69-80B5-EE63C0D82067}" srcOrd="4" destOrd="0" presId="urn:microsoft.com/office/officeart/2005/8/layout/hierarchy3"/>
    <dgm:cxn modelId="{F3987A53-B4B7-4742-90A2-976AD04B034A}" type="presParOf" srcId="{DE9E7AFA-B089-4936-BD50-A3BA0F774F78}" destId="{189383C6-EB4F-4ACA-9FAF-472EEBF6C3C7}" srcOrd="5" destOrd="0" presId="urn:microsoft.com/office/officeart/2005/8/layout/hierarchy3"/>
    <dgm:cxn modelId="{F3CC3E5E-E62B-4EDC-B737-B4ED2DA35AE9}" type="presParOf" srcId="{F7A7DB39-27E7-4EF6-9B31-96FB11186133}" destId="{66FDB198-A5DA-4F2A-A7A8-B7099B8D6F74}" srcOrd="1" destOrd="0" presId="urn:microsoft.com/office/officeart/2005/8/layout/hierarchy3"/>
    <dgm:cxn modelId="{398CF192-33ED-43B8-9D3B-701916625362}" type="presParOf" srcId="{66FDB198-A5DA-4F2A-A7A8-B7099B8D6F74}" destId="{3014A50C-93C1-49C5-99AA-FDE41E4E77E8}" srcOrd="0" destOrd="0" presId="urn:microsoft.com/office/officeart/2005/8/layout/hierarchy3"/>
    <dgm:cxn modelId="{501BA6EC-5069-46E4-B66C-F3389654A0DF}" type="presParOf" srcId="{3014A50C-93C1-49C5-99AA-FDE41E4E77E8}" destId="{5CF016A3-F716-470D-8BE1-651DD6766D24}" srcOrd="0" destOrd="0" presId="urn:microsoft.com/office/officeart/2005/8/layout/hierarchy3"/>
    <dgm:cxn modelId="{D722B95F-8E48-4ADA-9E9C-68A2CE8A8249}" type="presParOf" srcId="{3014A50C-93C1-49C5-99AA-FDE41E4E77E8}" destId="{248EBEF3-43C6-49A0-BBB8-4AD9B3135FA3}" srcOrd="1" destOrd="0" presId="urn:microsoft.com/office/officeart/2005/8/layout/hierarchy3"/>
    <dgm:cxn modelId="{5EB12B6A-7B3F-430C-9CE9-48BD5C40EDF5}" type="presParOf" srcId="{66FDB198-A5DA-4F2A-A7A8-B7099B8D6F74}" destId="{A139AF92-C168-49DC-BD3E-2C0AE0E57496}" srcOrd="1" destOrd="0" presId="urn:microsoft.com/office/officeart/2005/8/layout/hierarchy3"/>
    <dgm:cxn modelId="{2C48B979-23F3-4868-9EA0-74F3C42EC2EB}" type="presParOf" srcId="{A139AF92-C168-49DC-BD3E-2C0AE0E57496}" destId="{DDF89093-F77D-4728-B930-1B6B1AFAE629}" srcOrd="0" destOrd="0" presId="urn:microsoft.com/office/officeart/2005/8/layout/hierarchy3"/>
    <dgm:cxn modelId="{F8607761-D6CB-4B25-8E6E-76AD273537FE}" type="presParOf" srcId="{A139AF92-C168-49DC-BD3E-2C0AE0E57496}" destId="{785402B4-6D36-4A20-9849-A80F6419FBF2}" srcOrd="1" destOrd="0" presId="urn:microsoft.com/office/officeart/2005/8/layout/hierarchy3"/>
    <dgm:cxn modelId="{E6BC846D-CE12-4851-9D45-6D625223746D}" type="presParOf" srcId="{A139AF92-C168-49DC-BD3E-2C0AE0E57496}" destId="{7460E03D-ACE9-455E-BCF0-4F5863391A46}" srcOrd="2" destOrd="0" presId="urn:microsoft.com/office/officeart/2005/8/layout/hierarchy3"/>
    <dgm:cxn modelId="{816172A1-8196-4B3F-8747-8FE7CBC81057}" type="presParOf" srcId="{A139AF92-C168-49DC-BD3E-2C0AE0E57496}" destId="{344208F7-1845-467E-A721-F6E02D60F314}" srcOrd="3" destOrd="0" presId="urn:microsoft.com/office/officeart/2005/8/layout/hierarchy3"/>
    <dgm:cxn modelId="{34351BEC-FA6C-4AA0-918F-C1403DBFF2D9}" type="presParOf" srcId="{A139AF92-C168-49DC-BD3E-2C0AE0E57496}" destId="{9A9C9448-BFD6-45FE-AC9C-E8660A8C1769}" srcOrd="4" destOrd="0" presId="urn:microsoft.com/office/officeart/2005/8/layout/hierarchy3"/>
    <dgm:cxn modelId="{223E1732-44E8-4192-BFF2-F2BFA3FDE69A}" type="presParOf" srcId="{A139AF92-C168-49DC-BD3E-2C0AE0E57496}" destId="{39F3E6B1-CFA8-41B4-9377-7BD1CE791CD4}" srcOrd="5" destOrd="0" presId="urn:microsoft.com/office/officeart/2005/8/layout/hierarchy3"/>
    <dgm:cxn modelId="{E9CB85CB-4008-43C2-8944-338B376DBB60}" type="presParOf" srcId="{A139AF92-C168-49DC-BD3E-2C0AE0E57496}" destId="{97C6E9FB-049E-466F-AD3F-CEDBD64CB0EC}" srcOrd="6" destOrd="0" presId="urn:microsoft.com/office/officeart/2005/8/layout/hierarchy3"/>
    <dgm:cxn modelId="{F53262F8-82F1-4100-B662-21A0AA30DBDB}" type="presParOf" srcId="{A139AF92-C168-49DC-BD3E-2C0AE0E57496}" destId="{0C4595D2-6F80-47BC-A520-CB60D019F308}" srcOrd="7" destOrd="0" presId="urn:microsoft.com/office/officeart/2005/8/layout/hierarchy3"/>
    <dgm:cxn modelId="{175E2363-32A1-448A-B855-2F4C4BBCE5CC}" type="presParOf" srcId="{F7A7DB39-27E7-4EF6-9B31-96FB11186133}" destId="{4D7AD88C-E6D5-46B4-B19A-2FCE4ADF93E3}" srcOrd="2" destOrd="0" presId="urn:microsoft.com/office/officeart/2005/8/layout/hierarchy3"/>
    <dgm:cxn modelId="{6CAC0D59-CD39-4CC0-B2AA-17475983BFF7}" type="presParOf" srcId="{4D7AD88C-E6D5-46B4-B19A-2FCE4ADF93E3}" destId="{4F23EEDE-B723-4DA2-A207-0C95E1017E5B}" srcOrd="0" destOrd="0" presId="urn:microsoft.com/office/officeart/2005/8/layout/hierarchy3"/>
    <dgm:cxn modelId="{1547688B-F7ED-43F1-8B10-AC7EEAEBDA47}" type="presParOf" srcId="{4F23EEDE-B723-4DA2-A207-0C95E1017E5B}" destId="{924320D8-1C54-478B-9EF5-FA40BADCEEBB}" srcOrd="0" destOrd="0" presId="urn:microsoft.com/office/officeart/2005/8/layout/hierarchy3"/>
    <dgm:cxn modelId="{87F92BFF-E439-4780-A567-7B70793941FD}" type="presParOf" srcId="{4F23EEDE-B723-4DA2-A207-0C95E1017E5B}" destId="{B273A7E5-9479-46AA-A7D2-986557C6C575}" srcOrd="1" destOrd="0" presId="urn:microsoft.com/office/officeart/2005/8/layout/hierarchy3"/>
    <dgm:cxn modelId="{1AF759CB-AE44-40EA-B25B-5D081D3226E1}" type="presParOf" srcId="{4D7AD88C-E6D5-46B4-B19A-2FCE4ADF93E3}" destId="{1FC0F18C-125F-4ABC-BA63-7A2920C48FB0}" srcOrd="1" destOrd="0" presId="urn:microsoft.com/office/officeart/2005/8/layout/hierarchy3"/>
    <dgm:cxn modelId="{216E1143-D47C-4C69-B7E5-57E6B54829A2}" type="presParOf" srcId="{1FC0F18C-125F-4ABC-BA63-7A2920C48FB0}" destId="{12139C0C-DADF-4EA5-951D-E64BBA30EE25}" srcOrd="0" destOrd="0" presId="urn:microsoft.com/office/officeart/2005/8/layout/hierarchy3"/>
    <dgm:cxn modelId="{E5C2AD5F-D8C6-4BF7-BEA8-7199BA62935F}" type="presParOf" srcId="{1FC0F18C-125F-4ABC-BA63-7A2920C48FB0}" destId="{E91F92A4-0D4F-4AA6-AE36-F0CED6CB7192}" srcOrd="1" destOrd="0" presId="urn:microsoft.com/office/officeart/2005/8/layout/hierarchy3"/>
    <dgm:cxn modelId="{E85AA21D-DCB8-4778-951F-CA611CFF7F28}" type="presParOf" srcId="{1FC0F18C-125F-4ABC-BA63-7A2920C48FB0}" destId="{A6F691C8-D5D7-4BCD-8E99-A11A97AA33E2}" srcOrd="2" destOrd="0" presId="urn:microsoft.com/office/officeart/2005/8/layout/hierarchy3"/>
    <dgm:cxn modelId="{3CA664A2-6F2C-4E89-AED7-A5FD81056B5F}" type="presParOf" srcId="{1FC0F18C-125F-4ABC-BA63-7A2920C48FB0}" destId="{3078F2AC-D6F2-4D32-94BE-12A4249ED46B}" srcOrd="3" destOrd="0" presId="urn:microsoft.com/office/officeart/2005/8/layout/hierarchy3"/>
    <dgm:cxn modelId="{A06FBFF9-3DB4-470C-BCAD-0871203A5CF2}" type="presParOf" srcId="{F7A7DB39-27E7-4EF6-9B31-96FB11186133}" destId="{6FF784AF-033B-4D67-99C9-59F6500E4D9C}" srcOrd="3" destOrd="0" presId="urn:microsoft.com/office/officeart/2005/8/layout/hierarchy3"/>
    <dgm:cxn modelId="{1370979F-48CC-4A70-BC02-003823E2DB67}" type="presParOf" srcId="{6FF784AF-033B-4D67-99C9-59F6500E4D9C}" destId="{E17EDE21-FD71-493D-B2B2-1B40608A9977}" srcOrd="0" destOrd="0" presId="urn:microsoft.com/office/officeart/2005/8/layout/hierarchy3"/>
    <dgm:cxn modelId="{97D49873-A923-43CE-AF33-CF11875897CD}" type="presParOf" srcId="{E17EDE21-FD71-493D-B2B2-1B40608A9977}" destId="{2D984C34-A4A3-494B-BC20-2E153E1D60F2}" srcOrd="0" destOrd="0" presId="urn:microsoft.com/office/officeart/2005/8/layout/hierarchy3"/>
    <dgm:cxn modelId="{69B58A85-4843-4DCB-9B48-2067D3CC63C1}" type="presParOf" srcId="{E17EDE21-FD71-493D-B2B2-1B40608A9977}" destId="{E90CD4CE-2A65-4957-916C-03F4F77D5546}" srcOrd="1" destOrd="0" presId="urn:microsoft.com/office/officeart/2005/8/layout/hierarchy3"/>
    <dgm:cxn modelId="{419CB0C5-5154-4785-8AE0-D103F8F6225E}" type="presParOf" srcId="{6FF784AF-033B-4D67-99C9-59F6500E4D9C}" destId="{7A5E7AFA-5A83-47B0-914C-78610A8EAFE1}" srcOrd="1" destOrd="0" presId="urn:microsoft.com/office/officeart/2005/8/layout/hierarchy3"/>
    <dgm:cxn modelId="{C616DE7E-A9C9-45EB-84D5-3B7FD8CA6BA5}" type="presParOf" srcId="{7A5E7AFA-5A83-47B0-914C-78610A8EAFE1}" destId="{D019B7FB-FCD2-4534-BDFC-C7453779C9B9}" srcOrd="0" destOrd="0" presId="urn:microsoft.com/office/officeart/2005/8/layout/hierarchy3"/>
    <dgm:cxn modelId="{C0511504-ED30-48B0-B333-D8B07FD0C0C4}" type="presParOf" srcId="{7A5E7AFA-5A83-47B0-914C-78610A8EAFE1}" destId="{3D7B078A-CC32-43C0-B9F1-77DDC2F93D7B}" srcOrd="1" destOrd="0" presId="urn:microsoft.com/office/officeart/2005/8/layout/hierarchy3"/>
    <dgm:cxn modelId="{9CC7404A-D357-473B-9C4A-412F26FAA1DD}" type="presParOf" srcId="{7A5E7AFA-5A83-47B0-914C-78610A8EAFE1}" destId="{B36B20B2-ECE1-4E71-866A-E291E9079552}" srcOrd="2" destOrd="0" presId="urn:microsoft.com/office/officeart/2005/8/layout/hierarchy3"/>
    <dgm:cxn modelId="{A5FE398D-E7F5-4761-8E7E-4D0B341DC34D}" type="presParOf" srcId="{7A5E7AFA-5A83-47B0-914C-78610A8EAFE1}" destId="{E8A01117-8A1E-4B1B-8885-0A8A46AF7799}" srcOrd="3" destOrd="0" presId="urn:microsoft.com/office/officeart/2005/8/layout/hierarchy3"/>
    <dgm:cxn modelId="{3C16B4DF-555A-44B4-83EA-FE503B3EA577}" type="presParOf" srcId="{7A5E7AFA-5A83-47B0-914C-78610A8EAFE1}" destId="{6BA2F92A-5ABC-4AF1-8D0C-0F9C8B3B94C2}" srcOrd="4" destOrd="0" presId="urn:microsoft.com/office/officeart/2005/8/layout/hierarchy3"/>
    <dgm:cxn modelId="{15FE668E-A024-45D9-AF45-0F175F35C868}" type="presParOf" srcId="{7A5E7AFA-5A83-47B0-914C-78610A8EAFE1}" destId="{43A31DFF-F247-49FA-BFC5-0858BACB5471}" srcOrd="5" destOrd="0" presId="urn:microsoft.com/office/officeart/2005/8/layout/hierarchy3"/>
    <dgm:cxn modelId="{7329EB42-1CAA-4088-A989-6BC6059DF4B7}" type="presParOf" srcId="{F7A7DB39-27E7-4EF6-9B31-96FB11186133}" destId="{7673492A-1010-49C4-849B-7A0F484B8E2D}" srcOrd="4" destOrd="0" presId="urn:microsoft.com/office/officeart/2005/8/layout/hierarchy3"/>
    <dgm:cxn modelId="{71561255-50D6-41B7-9461-9C4D2F8FFEEE}" type="presParOf" srcId="{7673492A-1010-49C4-849B-7A0F484B8E2D}" destId="{F8E97B6B-6AA7-43DB-B4DF-09B613FDA0CB}" srcOrd="0" destOrd="0" presId="urn:microsoft.com/office/officeart/2005/8/layout/hierarchy3"/>
    <dgm:cxn modelId="{B1A39284-C418-4269-9FC2-15B1A0608F32}" type="presParOf" srcId="{F8E97B6B-6AA7-43DB-B4DF-09B613FDA0CB}" destId="{AF68A162-3B8C-48DD-9D35-DE502BDB0C56}" srcOrd="0" destOrd="0" presId="urn:microsoft.com/office/officeart/2005/8/layout/hierarchy3"/>
    <dgm:cxn modelId="{ADE4B595-B6A7-4D65-9032-3FEA4D04F483}" type="presParOf" srcId="{F8E97B6B-6AA7-43DB-B4DF-09B613FDA0CB}" destId="{17C44E31-9DB9-4F40-9FE0-3C2232E7F56E}" srcOrd="1" destOrd="0" presId="urn:microsoft.com/office/officeart/2005/8/layout/hierarchy3"/>
    <dgm:cxn modelId="{D4372E02-3B25-4B5E-89E1-8971059649EA}" type="presParOf" srcId="{7673492A-1010-49C4-849B-7A0F484B8E2D}" destId="{8C901D17-4D6F-41DE-BE84-292E794444C2}" srcOrd="1" destOrd="0" presId="urn:microsoft.com/office/officeart/2005/8/layout/hierarchy3"/>
    <dgm:cxn modelId="{F60D217E-F2EA-42F1-85C5-C1B43FCEEC38}" type="presParOf" srcId="{8C901D17-4D6F-41DE-BE84-292E794444C2}" destId="{FFFCA37D-151C-4E29-A373-5B4D98D504A6}" srcOrd="0" destOrd="0" presId="urn:microsoft.com/office/officeart/2005/8/layout/hierarchy3"/>
    <dgm:cxn modelId="{5859D45E-C8F6-4BD8-9090-13C0180919C7}" type="presParOf" srcId="{8C901D17-4D6F-41DE-BE84-292E794444C2}" destId="{7BA938CA-C4FE-4667-907D-F787C581E5EE}" srcOrd="1" destOrd="0" presId="urn:microsoft.com/office/officeart/2005/8/layout/hierarchy3"/>
    <dgm:cxn modelId="{02AA7237-BD49-4D41-B9F7-975291D11A61}" type="presParOf" srcId="{8C901D17-4D6F-41DE-BE84-292E794444C2}" destId="{FE10B5DB-4D55-449F-A558-A2924A64BD59}" srcOrd="2" destOrd="0" presId="urn:microsoft.com/office/officeart/2005/8/layout/hierarchy3"/>
    <dgm:cxn modelId="{32896593-1E10-47E3-89AA-24F690AC141B}" type="presParOf" srcId="{8C901D17-4D6F-41DE-BE84-292E794444C2}" destId="{F32FBBCF-663E-472F-B81F-713791A212D2}" srcOrd="3" destOrd="0" presId="urn:microsoft.com/office/officeart/2005/8/layout/hierarchy3"/>
    <dgm:cxn modelId="{FE3DDDA9-B0DC-4E62-8ED7-82AFE61E9440}" type="presParOf" srcId="{8C901D17-4D6F-41DE-BE84-292E794444C2}" destId="{E29480C1-98E2-4BC7-AC39-826179404896}" srcOrd="4" destOrd="0" presId="urn:microsoft.com/office/officeart/2005/8/layout/hierarchy3"/>
    <dgm:cxn modelId="{A3EC9102-FB0B-4CBA-B153-B8D47BF43021}" type="presParOf" srcId="{8C901D17-4D6F-41DE-BE84-292E794444C2}" destId="{F90C060A-CCD7-4050-AB70-FA3009C15B65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F1A036-0C42-4693-BCD6-01B23C198A08}">
      <dsp:nvSpPr>
        <dsp:cNvPr id="0" name=""/>
        <dsp:cNvSpPr/>
      </dsp:nvSpPr>
      <dsp:spPr>
        <a:xfrm>
          <a:off x="3711" y="36158"/>
          <a:ext cx="1835894" cy="9179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Aharoni" pitchFamily="2" charset="-79"/>
              <a:cs typeface="Aharoni" pitchFamily="2" charset="-79"/>
            </a:rPr>
            <a:t>Planning</a:t>
          </a:r>
          <a:endParaRPr lang="zh-TW" altLang="en-US" sz="2400" kern="1200" dirty="0">
            <a:latin typeface="Aharoni" pitchFamily="2" charset="-79"/>
            <a:cs typeface="Aharoni" pitchFamily="2" charset="-79"/>
          </a:endParaRPr>
        </a:p>
      </dsp:txBody>
      <dsp:txXfrm>
        <a:off x="30597" y="63044"/>
        <a:ext cx="1782122" cy="864175"/>
      </dsp:txXfrm>
    </dsp:sp>
    <dsp:sp modelId="{2262375A-382C-4A8A-A57B-367D627E8FA7}">
      <dsp:nvSpPr>
        <dsp:cNvPr id="0" name=""/>
        <dsp:cNvSpPr/>
      </dsp:nvSpPr>
      <dsp:spPr>
        <a:xfrm>
          <a:off x="187301" y="954105"/>
          <a:ext cx="183589" cy="6884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88460"/>
              </a:lnTo>
              <a:lnTo>
                <a:pt x="183589" y="68846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05A080-0F8D-4107-B7C3-4335190EDF96}">
      <dsp:nvSpPr>
        <dsp:cNvPr id="0" name=""/>
        <dsp:cNvSpPr/>
      </dsp:nvSpPr>
      <dsp:spPr>
        <a:xfrm>
          <a:off x="370890" y="1183592"/>
          <a:ext cx="1493345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ts val="2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Activity planning</a:t>
          </a:r>
          <a:endParaRPr lang="zh-TW" altLang="en-US" sz="1800" kern="1200" dirty="0">
            <a:latin typeface="Aharoni" pitchFamily="2" charset="-79"/>
            <a:cs typeface="Aharoni" pitchFamily="2" charset="-79"/>
          </a:endParaRPr>
        </a:p>
      </dsp:txBody>
      <dsp:txXfrm>
        <a:off x="397776" y="1210478"/>
        <a:ext cx="1439573" cy="864175"/>
      </dsp:txXfrm>
    </dsp:sp>
    <dsp:sp modelId="{DAC7B159-7AE5-40F3-BA7B-9EB3B6E8AF6F}">
      <dsp:nvSpPr>
        <dsp:cNvPr id="0" name=""/>
        <dsp:cNvSpPr/>
      </dsp:nvSpPr>
      <dsp:spPr>
        <a:xfrm>
          <a:off x="187301" y="954105"/>
          <a:ext cx="183589" cy="18358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35894"/>
              </a:lnTo>
              <a:lnTo>
                <a:pt x="183589" y="183589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1DAC4C-FA68-4EBA-8814-4E5EEB6EE1BE}">
      <dsp:nvSpPr>
        <dsp:cNvPr id="0" name=""/>
        <dsp:cNvSpPr/>
      </dsp:nvSpPr>
      <dsp:spPr>
        <a:xfrm>
          <a:off x="370890" y="2331026"/>
          <a:ext cx="1494682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ts val="2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Flow of activity</a:t>
          </a:r>
          <a:endParaRPr lang="zh-TW" altLang="en-US" sz="1800" kern="1200" dirty="0">
            <a:latin typeface="Aharoni" pitchFamily="2" charset="-79"/>
            <a:cs typeface="Aharoni" pitchFamily="2" charset="-79"/>
          </a:endParaRPr>
        </a:p>
      </dsp:txBody>
      <dsp:txXfrm>
        <a:off x="397776" y="2357912"/>
        <a:ext cx="1440910" cy="864175"/>
      </dsp:txXfrm>
    </dsp:sp>
    <dsp:sp modelId="{A46C56AC-E4E0-4D69-80B5-EE63C0D82067}">
      <dsp:nvSpPr>
        <dsp:cNvPr id="0" name=""/>
        <dsp:cNvSpPr/>
      </dsp:nvSpPr>
      <dsp:spPr>
        <a:xfrm>
          <a:off x="187301" y="954105"/>
          <a:ext cx="183589" cy="29833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3328"/>
              </a:lnTo>
              <a:lnTo>
                <a:pt x="183589" y="298332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9383C6-EB4F-4ACA-9FAF-472EEBF6C3C7}">
      <dsp:nvSpPr>
        <dsp:cNvPr id="0" name=""/>
        <dsp:cNvSpPr/>
      </dsp:nvSpPr>
      <dsp:spPr>
        <a:xfrm>
          <a:off x="370890" y="3478460"/>
          <a:ext cx="1497473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latin typeface="Aharoni" pitchFamily="2" charset="-79"/>
              <a:cs typeface="Aharoni" pitchFamily="2" charset="-79"/>
            </a:rPr>
            <a:t>Forum</a:t>
          </a:r>
          <a:endParaRPr lang="zh-TW" altLang="en-US" sz="1800" kern="1200" dirty="0">
            <a:latin typeface="Aharoni" pitchFamily="2" charset="-79"/>
            <a:cs typeface="Aharoni" pitchFamily="2" charset="-79"/>
          </a:endParaRPr>
        </a:p>
      </dsp:txBody>
      <dsp:txXfrm>
        <a:off x="397776" y="3505346"/>
        <a:ext cx="1443701" cy="864175"/>
      </dsp:txXfrm>
    </dsp:sp>
    <dsp:sp modelId="{5CF016A3-F716-470D-8BE1-651DD6766D24}">
      <dsp:nvSpPr>
        <dsp:cNvPr id="0" name=""/>
        <dsp:cNvSpPr/>
      </dsp:nvSpPr>
      <dsp:spPr>
        <a:xfrm>
          <a:off x="1967237" y="36158"/>
          <a:ext cx="1835894" cy="9179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ts val="3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Aharoni" pitchFamily="2" charset="-79"/>
              <a:cs typeface="Aharoni" pitchFamily="2" charset="-79"/>
            </a:rPr>
            <a:t>Public relations</a:t>
          </a:r>
          <a:endParaRPr lang="zh-TW" altLang="en-US" sz="2400" kern="1200" dirty="0">
            <a:latin typeface="Aharoni" pitchFamily="2" charset="-79"/>
            <a:cs typeface="Aharoni" pitchFamily="2" charset="-79"/>
          </a:endParaRPr>
        </a:p>
      </dsp:txBody>
      <dsp:txXfrm>
        <a:off x="1994123" y="63044"/>
        <a:ext cx="1782122" cy="864175"/>
      </dsp:txXfrm>
    </dsp:sp>
    <dsp:sp modelId="{DDF89093-F77D-4728-B930-1B6B1AFAE629}">
      <dsp:nvSpPr>
        <dsp:cNvPr id="0" name=""/>
        <dsp:cNvSpPr/>
      </dsp:nvSpPr>
      <dsp:spPr>
        <a:xfrm>
          <a:off x="2150827" y="954105"/>
          <a:ext cx="202609" cy="6884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88460"/>
              </a:lnTo>
              <a:lnTo>
                <a:pt x="202609" y="68846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5402B4-6D36-4A20-9849-A80F6419FBF2}">
      <dsp:nvSpPr>
        <dsp:cNvPr id="0" name=""/>
        <dsp:cNvSpPr/>
      </dsp:nvSpPr>
      <dsp:spPr>
        <a:xfrm>
          <a:off x="2353436" y="1183592"/>
          <a:ext cx="1468715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ts val="2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VIP invitation</a:t>
          </a:r>
          <a:endParaRPr lang="zh-TW" altLang="en-US" sz="1800" kern="1200" dirty="0">
            <a:latin typeface="Aharoni" pitchFamily="2" charset="-79"/>
            <a:cs typeface="Aharoni" pitchFamily="2" charset="-79"/>
          </a:endParaRPr>
        </a:p>
      </dsp:txBody>
      <dsp:txXfrm>
        <a:off x="2380322" y="1210478"/>
        <a:ext cx="1414943" cy="864175"/>
      </dsp:txXfrm>
    </dsp:sp>
    <dsp:sp modelId="{7460E03D-ACE9-455E-BCF0-4F5863391A46}">
      <dsp:nvSpPr>
        <dsp:cNvPr id="0" name=""/>
        <dsp:cNvSpPr/>
      </dsp:nvSpPr>
      <dsp:spPr>
        <a:xfrm>
          <a:off x="2150827" y="954105"/>
          <a:ext cx="202609" cy="18358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35894"/>
              </a:lnTo>
              <a:lnTo>
                <a:pt x="202609" y="183589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4208F7-1845-467E-A721-F6E02D60F314}">
      <dsp:nvSpPr>
        <dsp:cNvPr id="0" name=""/>
        <dsp:cNvSpPr/>
      </dsp:nvSpPr>
      <dsp:spPr>
        <a:xfrm>
          <a:off x="2353436" y="2331026"/>
          <a:ext cx="1468715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Aharoni" pitchFamily="2" charset="-79"/>
              <a:cs typeface="Aharoni" pitchFamily="2" charset="-79"/>
            </a:rPr>
            <a:t>Propaganda</a:t>
          </a:r>
          <a:endParaRPr lang="zh-TW" altLang="en-US" sz="1600" kern="1200" dirty="0">
            <a:latin typeface="Aharoni" pitchFamily="2" charset="-79"/>
            <a:cs typeface="Aharoni" pitchFamily="2" charset="-79"/>
          </a:endParaRPr>
        </a:p>
      </dsp:txBody>
      <dsp:txXfrm>
        <a:off x="2380322" y="2357912"/>
        <a:ext cx="1414943" cy="864175"/>
      </dsp:txXfrm>
    </dsp:sp>
    <dsp:sp modelId="{9A9C9448-BFD6-45FE-AC9C-E8660A8C1769}">
      <dsp:nvSpPr>
        <dsp:cNvPr id="0" name=""/>
        <dsp:cNvSpPr/>
      </dsp:nvSpPr>
      <dsp:spPr>
        <a:xfrm>
          <a:off x="2150827" y="954105"/>
          <a:ext cx="202609" cy="29833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3328"/>
              </a:lnTo>
              <a:lnTo>
                <a:pt x="202609" y="298332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F3E6B1-CFA8-41B4-9377-7BD1CE791CD4}">
      <dsp:nvSpPr>
        <dsp:cNvPr id="0" name=""/>
        <dsp:cNvSpPr/>
      </dsp:nvSpPr>
      <dsp:spPr>
        <a:xfrm>
          <a:off x="2353436" y="3478460"/>
          <a:ext cx="1468715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ts val="2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Media campaign</a:t>
          </a:r>
          <a:endParaRPr lang="zh-TW" altLang="en-US" sz="1800" kern="1200" dirty="0">
            <a:latin typeface="Aharoni" pitchFamily="2" charset="-79"/>
            <a:cs typeface="Aharoni" pitchFamily="2" charset="-79"/>
          </a:endParaRPr>
        </a:p>
      </dsp:txBody>
      <dsp:txXfrm>
        <a:off x="2380322" y="3505346"/>
        <a:ext cx="1414943" cy="864175"/>
      </dsp:txXfrm>
    </dsp:sp>
    <dsp:sp modelId="{97C6E9FB-049E-466F-AD3F-CEDBD64CB0EC}">
      <dsp:nvSpPr>
        <dsp:cNvPr id="0" name=""/>
        <dsp:cNvSpPr/>
      </dsp:nvSpPr>
      <dsp:spPr>
        <a:xfrm>
          <a:off x="2150827" y="954105"/>
          <a:ext cx="202609" cy="41307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30762"/>
              </a:lnTo>
              <a:lnTo>
                <a:pt x="202609" y="413076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4595D2-6F80-47BC-A520-CB60D019F308}">
      <dsp:nvSpPr>
        <dsp:cNvPr id="0" name=""/>
        <dsp:cNvSpPr/>
      </dsp:nvSpPr>
      <dsp:spPr>
        <a:xfrm>
          <a:off x="2353436" y="4625894"/>
          <a:ext cx="1468715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latin typeface="Aharoni" pitchFamily="2" charset="-79"/>
              <a:cs typeface="Aharoni" pitchFamily="2" charset="-79"/>
            </a:rPr>
            <a:t>Reception</a:t>
          </a:r>
          <a:endParaRPr lang="zh-TW" altLang="en-US" sz="1800" kern="1200" dirty="0">
            <a:latin typeface="Aharoni" pitchFamily="2" charset="-79"/>
            <a:cs typeface="Aharoni" pitchFamily="2" charset="-79"/>
          </a:endParaRPr>
        </a:p>
      </dsp:txBody>
      <dsp:txXfrm>
        <a:off x="2380322" y="4652780"/>
        <a:ext cx="1414943" cy="864175"/>
      </dsp:txXfrm>
    </dsp:sp>
    <dsp:sp modelId="{924320D8-1C54-478B-9EF5-FA40BADCEEBB}">
      <dsp:nvSpPr>
        <dsp:cNvPr id="0" name=""/>
        <dsp:cNvSpPr/>
      </dsp:nvSpPr>
      <dsp:spPr>
        <a:xfrm>
          <a:off x="3936399" y="36158"/>
          <a:ext cx="1835894" cy="9179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Aharoni" pitchFamily="2" charset="-79"/>
              <a:cs typeface="Aharoni" pitchFamily="2" charset="-79"/>
            </a:rPr>
            <a:t>Purchasing</a:t>
          </a:r>
        </a:p>
      </dsp:txBody>
      <dsp:txXfrm>
        <a:off x="3963285" y="63044"/>
        <a:ext cx="1782122" cy="864175"/>
      </dsp:txXfrm>
    </dsp:sp>
    <dsp:sp modelId="{12139C0C-DADF-4EA5-951D-E64BBA30EE25}">
      <dsp:nvSpPr>
        <dsp:cNvPr id="0" name=""/>
        <dsp:cNvSpPr/>
      </dsp:nvSpPr>
      <dsp:spPr>
        <a:xfrm>
          <a:off x="4119989" y="954105"/>
          <a:ext cx="136961" cy="6884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88460"/>
              </a:lnTo>
              <a:lnTo>
                <a:pt x="136961" y="68846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1F92A4-0D4F-4AA6-AE36-F0CED6CB7192}">
      <dsp:nvSpPr>
        <dsp:cNvPr id="0" name=""/>
        <dsp:cNvSpPr/>
      </dsp:nvSpPr>
      <dsp:spPr>
        <a:xfrm>
          <a:off x="4256950" y="1183592"/>
          <a:ext cx="1468715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Purchasing</a:t>
          </a:r>
        </a:p>
      </dsp:txBody>
      <dsp:txXfrm>
        <a:off x="4283836" y="1210478"/>
        <a:ext cx="1414943" cy="864175"/>
      </dsp:txXfrm>
    </dsp:sp>
    <dsp:sp modelId="{A6F691C8-D5D7-4BCD-8E99-A11A97AA33E2}">
      <dsp:nvSpPr>
        <dsp:cNvPr id="0" name=""/>
        <dsp:cNvSpPr/>
      </dsp:nvSpPr>
      <dsp:spPr>
        <a:xfrm>
          <a:off x="4119989" y="954105"/>
          <a:ext cx="171520" cy="18358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35894"/>
              </a:lnTo>
              <a:lnTo>
                <a:pt x="171520" y="183589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78F2AC-D6F2-4D32-94BE-12A4249ED46B}">
      <dsp:nvSpPr>
        <dsp:cNvPr id="0" name=""/>
        <dsp:cNvSpPr/>
      </dsp:nvSpPr>
      <dsp:spPr>
        <a:xfrm>
          <a:off x="4291509" y="2331026"/>
          <a:ext cx="1468715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ts val="2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Room and Board</a:t>
          </a:r>
        </a:p>
      </dsp:txBody>
      <dsp:txXfrm>
        <a:off x="4318395" y="2357912"/>
        <a:ext cx="1414943" cy="864175"/>
      </dsp:txXfrm>
    </dsp:sp>
    <dsp:sp modelId="{2D984C34-A4A3-494B-BC20-2E153E1D60F2}">
      <dsp:nvSpPr>
        <dsp:cNvPr id="0" name=""/>
        <dsp:cNvSpPr/>
      </dsp:nvSpPr>
      <dsp:spPr>
        <a:xfrm>
          <a:off x="5905580" y="36158"/>
          <a:ext cx="1835894" cy="9179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ts val="3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Aharoni" pitchFamily="2" charset="-79"/>
              <a:cs typeface="Aharoni" pitchFamily="2" charset="-79"/>
            </a:rPr>
            <a:t>General affairs</a:t>
          </a:r>
        </a:p>
      </dsp:txBody>
      <dsp:txXfrm>
        <a:off x="5932466" y="63044"/>
        <a:ext cx="1782122" cy="864175"/>
      </dsp:txXfrm>
    </dsp:sp>
    <dsp:sp modelId="{D019B7FB-FCD2-4534-BDFC-C7453779C9B9}">
      <dsp:nvSpPr>
        <dsp:cNvPr id="0" name=""/>
        <dsp:cNvSpPr/>
      </dsp:nvSpPr>
      <dsp:spPr>
        <a:xfrm>
          <a:off x="6089169" y="954105"/>
          <a:ext cx="172151" cy="6884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88460"/>
              </a:lnTo>
              <a:lnTo>
                <a:pt x="172151" y="68846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7B078A-CC32-43C0-B9F1-77DDC2F93D7B}">
      <dsp:nvSpPr>
        <dsp:cNvPr id="0" name=""/>
        <dsp:cNvSpPr/>
      </dsp:nvSpPr>
      <dsp:spPr>
        <a:xfrm>
          <a:off x="6261321" y="1183592"/>
          <a:ext cx="1468715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ts val="2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A/V equipment</a:t>
          </a:r>
        </a:p>
      </dsp:txBody>
      <dsp:txXfrm>
        <a:off x="6288207" y="1210478"/>
        <a:ext cx="1414943" cy="864175"/>
      </dsp:txXfrm>
    </dsp:sp>
    <dsp:sp modelId="{B36B20B2-ECE1-4E71-866A-E291E9079552}">
      <dsp:nvSpPr>
        <dsp:cNvPr id="0" name=""/>
        <dsp:cNvSpPr/>
      </dsp:nvSpPr>
      <dsp:spPr>
        <a:xfrm>
          <a:off x="6089169" y="954105"/>
          <a:ext cx="206710" cy="18358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35894"/>
              </a:lnTo>
              <a:lnTo>
                <a:pt x="206710" y="183589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A01117-8A1E-4B1B-8885-0A8A46AF7799}">
      <dsp:nvSpPr>
        <dsp:cNvPr id="0" name=""/>
        <dsp:cNvSpPr/>
      </dsp:nvSpPr>
      <dsp:spPr>
        <a:xfrm>
          <a:off x="6295880" y="2331026"/>
          <a:ext cx="1612723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ts val="22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Cancellation after verification</a:t>
          </a:r>
        </a:p>
      </dsp:txBody>
      <dsp:txXfrm>
        <a:off x="6322766" y="2357912"/>
        <a:ext cx="1558951" cy="864175"/>
      </dsp:txXfrm>
    </dsp:sp>
    <dsp:sp modelId="{6BA2F92A-5ABC-4AF1-8D0C-0F9C8B3B94C2}">
      <dsp:nvSpPr>
        <dsp:cNvPr id="0" name=""/>
        <dsp:cNvSpPr/>
      </dsp:nvSpPr>
      <dsp:spPr>
        <a:xfrm>
          <a:off x="6089169" y="954105"/>
          <a:ext cx="243737" cy="29833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3328"/>
              </a:lnTo>
              <a:lnTo>
                <a:pt x="243737" y="298332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A31DFF-F247-49FA-BFC5-0858BACB5471}">
      <dsp:nvSpPr>
        <dsp:cNvPr id="0" name=""/>
        <dsp:cNvSpPr/>
      </dsp:nvSpPr>
      <dsp:spPr>
        <a:xfrm>
          <a:off x="6332906" y="3478460"/>
          <a:ext cx="1468715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ts val="2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Equipment repairing</a:t>
          </a:r>
        </a:p>
      </dsp:txBody>
      <dsp:txXfrm>
        <a:off x="6359792" y="3505346"/>
        <a:ext cx="1414943" cy="864175"/>
      </dsp:txXfrm>
    </dsp:sp>
    <dsp:sp modelId="{AF68A162-3B8C-48DD-9D35-DE502BDB0C56}">
      <dsp:nvSpPr>
        <dsp:cNvPr id="0" name=""/>
        <dsp:cNvSpPr/>
      </dsp:nvSpPr>
      <dsp:spPr>
        <a:xfrm>
          <a:off x="7874742" y="36158"/>
          <a:ext cx="1835894" cy="9179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Transportation</a:t>
          </a:r>
        </a:p>
      </dsp:txBody>
      <dsp:txXfrm>
        <a:off x="7901628" y="63044"/>
        <a:ext cx="1782122" cy="864175"/>
      </dsp:txXfrm>
    </dsp:sp>
    <dsp:sp modelId="{FFFCA37D-151C-4E29-A373-5B4D98D504A6}">
      <dsp:nvSpPr>
        <dsp:cNvPr id="0" name=""/>
        <dsp:cNvSpPr/>
      </dsp:nvSpPr>
      <dsp:spPr>
        <a:xfrm>
          <a:off x="8058331" y="954105"/>
          <a:ext cx="222591" cy="6884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88460"/>
              </a:lnTo>
              <a:lnTo>
                <a:pt x="222591" y="68846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A938CA-C4FE-4667-907D-F787C581E5EE}">
      <dsp:nvSpPr>
        <dsp:cNvPr id="0" name=""/>
        <dsp:cNvSpPr/>
      </dsp:nvSpPr>
      <dsp:spPr>
        <a:xfrm>
          <a:off x="8280923" y="1183592"/>
          <a:ext cx="1553901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VIP pick-up</a:t>
          </a:r>
        </a:p>
      </dsp:txBody>
      <dsp:txXfrm>
        <a:off x="8307809" y="1210478"/>
        <a:ext cx="1500129" cy="864175"/>
      </dsp:txXfrm>
    </dsp:sp>
    <dsp:sp modelId="{FE10B5DB-4D55-449F-A558-A2924A64BD59}">
      <dsp:nvSpPr>
        <dsp:cNvPr id="0" name=""/>
        <dsp:cNvSpPr/>
      </dsp:nvSpPr>
      <dsp:spPr>
        <a:xfrm>
          <a:off x="8058331" y="954105"/>
          <a:ext cx="207345" cy="18358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35894"/>
              </a:lnTo>
              <a:lnTo>
                <a:pt x="207345" y="183589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2FBBCF-663E-472F-B81F-713791A212D2}">
      <dsp:nvSpPr>
        <dsp:cNvPr id="0" name=""/>
        <dsp:cNvSpPr/>
      </dsp:nvSpPr>
      <dsp:spPr>
        <a:xfrm>
          <a:off x="8265677" y="2331026"/>
          <a:ext cx="1569924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ts val="2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Aharoni" pitchFamily="2" charset="-79"/>
              <a:cs typeface="Aharoni" pitchFamily="2" charset="-79"/>
            </a:rPr>
            <a:t>Transportation arrangement</a:t>
          </a:r>
        </a:p>
      </dsp:txBody>
      <dsp:txXfrm>
        <a:off x="8292563" y="2357912"/>
        <a:ext cx="1516152" cy="864175"/>
      </dsp:txXfrm>
    </dsp:sp>
    <dsp:sp modelId="{E29480C1-98E2-4BC7-AC39-826179404896}">
      <dsp:nvSpPr>
        <dsp:cNvPr id="0" name=""/>
        <dsp:cNvSpPr/>
      </dsp:nvSpPr>
      <dsp:spPr>
        <a:xfrm>
          <a:off x="8058331" y="954105"/>
          <a:ext cx="222591" cy="29833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3328"/>
              </a:lnTo>
              <a:lnTo>
                <a:pt x="222591" y="298332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0C060A-CCD7-4050-AB70-FA3009C15B65}">
      <dsp:nvSpPr>
        <dsp:cNvPr id="0" name=""/>
        <dsp:cNvSpPr/>
      </dsp:nvSpPr>
      <dsp:spPr>
        <a:xfrm>
          <a:off x="8280923" y="3478460"/>
          <a:ext cx="1552770" cy="9179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ts val="2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haroni" pitchFamily="2" charset="-79"/>
              <a:cs typeface="Aharoni" pitchFamily="2" charset="-79"/>
            </a:rPr>
            <a:t>Parking lot arrangement</a:t>
          </a:r>
        </a:p>
      </dsp:txBody>
      <dsp:txXfrm>
        <a:off x="8307809" y="3505346"/>
        <a:ext cx="1498998" cy="8641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1363" cy="534988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>
            <a:lvl1pPr fontAlgn="auto" hangingPunct="0">
              <a:spcBef>
                <a:spcPts val="0"/>
              </a:spcBef>
              <a:spcAft>
                <a:spcPts val="0"/>
              </a:spcAft>
              <a:defRPr kumimoji="0" sz="1400">
                <a:latin typeface="Arial" pitchFamily="18"/>
                <a:ea typeface="Microsoft YaHei" pitchFamily="2"/>
                <a:cs typeface="Mangal" pitchFamily="2"/>
              </a:defRPr>
            </a:lvl1pPr>
          </a:lstStyle>
          <a:p>
            <a:pPr>
              <a:defRPr sz="1400"/>
            </a:pPr>
            <a:endParaRPr lang="en-US" dirty="0"/>
          </a:p>
        </p:txBody>
      </p:sp>
      <p:sp>
        <p:nvSpPr>
          <p:cNvPr id="3" name="日期版面配置區 2"/>
          <p:cNvSpPr txBox="1">
            <a:spLocks noGrp="1"/>
          </p:cNvSpPr>
          <p:nvPr>
            <p:ph type="dt" sz="quarter" idx="1"/>
          </p:nvPr>
        </p:nvSpPr>
        <p:spPr>
          <a:xfrm>
            <a:off x="4278313" y="0"/>
            <a:ext cx="3281362" cy="534988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>
            <a:lvl1pPr algn="r" fontAlgn="auto" hangingPunct="0">
              <a:spcBef>
                <a:spcPts val="0"/>
              </a:spcBef>
              <a:spcAft>
                <a:spcPts val="0"/>
              </a:spcAft>
              <a:defRPr kumimoji="0" sz="1400">
                <a:latin typeface="+mn-lt"/>
                <a:ea typeface="+mn-ea"/>
              </a:defRPr>
            </a:lvl1pPr>
          </a:lstStyle>
          <a:p>
            <a:pPr>
              <a:defRPr sz="1400"/>
            </a:pPr>
            <a:fld id="{91194C4E-04EE-4D43-80BA-A896DFA51875}" type="datetimeFigureOut">
              <a:rPr lang="zh-TW" altLang="en-US"/>
              <a:pPr>
                <a:defRPr sz="1400"/>
              </a:pPr>
              <a:t>2024/3/20</a:t>
            </a:fld>
            <a:endParaRPr lang="en-US" dirty="0"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4" name="頁尾版面配置區 3"/>
          <p:cNvSpPr txBox="1">
            <a:spLocks noGrp="1"/>
          </p:cNvSpPr>
          <p:nvPr>
            <p:ph type="ftr" sz="quarter" idx="2"/>
          </p:nvPr>
        </p:nvSpPr>
        <p:spPr>
          <a:xfrm>
            <a:off x="0" y="10156825"/>
            <a:ext cx="3281363" cy="534988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>
            <a:lvl1pPr fontAlgn="auto" hangingPunct="0">
              <a:spcBef>
                <a:spcPts val="0"/>
              </a:spcBef>
              <a:spcAft>
                <a:spcPts val="0"/>
              </a:spcAft>
              <a:defRPr kumimoji="0" sz="1400">
                <a:latin typeface="Arial" pitchFamily="18"/>
                <a:ea typeface="Microsoft YaHei" pitchFamily="2"/>
                <a:cs typeface="Mangal" pitchFamily="2"/>
              </a:defRPr>
            </a:lvl1pPr>
          </a:lstStyle>
          <a:p>
            <a:pPr>
              <a:defRPr sz="1400"/>
            </a:pPr>
            <a:endParaRPr lang="en-US" dirty="0"/>
          </a:p>
        </p:txBody>
      </p:sp>
      <p:sp>
        <p:nvSpPr>
          <p:cNvPr id="5" name="投影片編號版面配置區 4"/>
          <p:cNvSpPr txBox="1">
            <a:spLocks noGrp="1"/>
          </p:cNvSpPr>
          <p:nvPr>
            <p:ph type="sldNum" sz="quarter" idx="3"/>
          </p:nvPr>
        </p:nvSpPr>
        <p:spPr>
          <a:xfrm>
            <a:off x="4278313" y="10156825"/>
            <a:ext cx="3281362" cy="534988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>
            <a:lvl1pPr algn="r" fontAlgn="auto" hangingPunct="0">
              <a:spcBef>
                <a:spcPts val="0"/>
              </a:spcBef>
              <a:spcAft>
                <a:spcPts val="0"/>
              </a:spcAft>
              <a:defRPr kumimoji="0" sz="1400">
                <a:latin typeface="+mn-lt"/>
                <a:ea typeface="+mn-ea"/>
              </a:defRPr>
            </a:lvl1pPr>
          </a:lstStyle>
          <a:p>
            <a:pPr>
              <a:defRPr sz="1400"/>
            </a:pPr>
            <a:fld id="{6AD783BC-F21C-4D9C-A01C-72A6A3F025F2}" type="slidenum">
              <a:rPr/>
              <a:pPr>
                <a:defRPr sz="1400"/>
              </a:pPr>
              <a:t>‹#›</a:t>
            </a:fld>
            <a:endParaRPr lang="en-US" dirty="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9646493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gif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jpeg>
</file>

<file path=ppt/media/image36.png>
</file>

<file path=ppt/media/image37.jpeg>
</file>

<file path=ppt/media/image38.jpeg>
</file>

<file path=ppt/media/image39.jpeg>
</file>

<file path=ppt/media/image4.jpeg>
</file>

<file path=ppt/media/image40.png>
</file>

<file path=ppt/media/image41.jpe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png>
</file>

<file path=ppt/media/image53.jpeg>
</file>

<file path=ppt/media/image54.gif>
</file>

<file path=ppt/media/image55.jpeg>
</file>

<file path=ppt/media/image56.jpeg>
</file>

<file path=ppt/media/image57.jpeg>
</file>

<file path=ppt/media/image58.png>
</file>

<file path=ppt/media/image59.jpeg>
</file>

<file path=ppt/media/image6.jpeg>
</file>

<file path=ppt/media/image60.jpeg>
</file>

<file path=ppt/media/image61.png>
</file>

<file path=ppt/media/image62.jpeg>
</file>

<file path=ppt/media/image63.jpeg>
</file>

<file path=ppt/media/image64.jpeg>
</file>

<file path=ppt/media/image65.png>
</file>

<file path=ppt/media/image66.png>
</file>

<file path=ppt/media/image67.jpeg>
</file>

<file path=ppt/media/image68.png>
</file>

<file path=ppt/media/image69.jpeg>
</file>

<file path=ppt/media/image7.jpeg>
</file>

<file path=ppt/media/image70.jpeg>
</file>

<file path=ppt/media/image71.jpeg>
</file>

<file path=ppt/media/image72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投影片圖像版面配置區 1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3" name="備忘稿版面配置區 2"/>
          <p:cNvSpPr txBox="1">
            <a:spLocks noGrp="1"/>
          </p:cNvSpPr>
          <p:nvPr>
            <p:ph type="body" sz="quarter" idx="3"/>
          </p:nvPr>
        </p:nvSpPr>
        <p:spPr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lvl="0"/>
            <a:endParaRPr lang="en-US" altLang="zh-TW" noProof="0"/>
          </a:p>
        </p:txBody>
      </p:sp>
      <p:sp>
        <p:nvSpPr>
          <p:cNvPr id="4" name="頁首版面配置區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1363" cy="53498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fontAlgn="auto" hangingPunct="0">
              <a:spcBef>
                <a:spcPts val="0"/>
              </a:spcBef>
              <a:spcAft>
                <a:spcPts val="0"/>
              </a:spcAft>
              <a:buNone/>
              <a:tabLst/>
              <a:defRPr kumimoji="0" lang="en-US" sz="1400" kern="1200">
                <a:latin typeface="Times New Roman" pitchFamily="18"/>
                <a:ea typeface="Microsoft YaHei" pitchFamily="2"/>
                <a:cs typeface="Tahoma" pitchFamily="2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5" name="日期版面配置區 4"/>
          <p:cNvSpPr txBox="1">
            <a:spLocks noGrp="1"/>
          </p:cNvSpPr>
          <p:nvPr>
            <p:ph type="dt" idx="1"/>
          </p:nvPr>
        </p:nvSpPr>
        <p:spPr>
          <a:xfrm>
            <a:off x="4278313" y="0"/>
            <a:ext cx="3281362" cy="53498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fontAlgn="auto" hangingPunct="0">
              <a:spcBef>
                <a:spcPts val="0"/>
              </a:spcBef>
              <a:spcAft>
                <a:spcPts val="0"/>
              </a:spcAft>
              <a:buNone/>
              <a:tabLst/>
              <a:defRPr kumimoji="0" lang="en-US" sz="1400" kern="1200">
                <a:latin typeface="Times New Roman" pitchFamily="18"/>
                <a:ea typeface="Microsoft YaHei" pitchFamily="2"/>
                <a:cs typeface="Tahoma" pitchFamily="2"/>
              </a:defRPr>
            </a:lvl1pPr>
          </a:lstStyle>
          <a:p>
            <a:pPr>
              <a:defRPr/>
            </a:pPr>
            <a:fld id="{3AFF21C0-B2DA-40B2-9879-A6F97AA0415E}" type="datetimeFigureOut">
              <a:rPr lang="zh-TW" altLang="en-US"/>
              <a:pPr>
                <a:defRPr/>
              </a:pPr>
              <a:t>2024/3/20</a:t>
            </a:fld>
            <a:endParaRPr/>
          </a:p>
        </p:txBody>
      </p:sp>
      <p:sp>
        <p:nvSpPr>
          <p:cNvPr id="6" name="頁尾版面配置區 5"/>
          <p:cNvSpPr txBox="1">
            <a:spLocks noGrp="1"/>
          </p:cNvSpPr>
          <p:nvPr>
            <p:ph type="ftr" sz="quarter" idx="4"/>
          </p:nvPr>
        </p:nvSpPr>
        <p:spPr>
          <a:xfrm>
            <a:off x="0" y="10156825"/>
            <a:ext cx="3281363" cy="53498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rtl="0" fontAlgn="auto" hangingPunct="0">
              <a:spcBef>
                <a:spcPts val="0"/>
              </a:spcBef>
              <a:spcAft>
                <a:spcPts val="0"/>
              </a:spcAft>
              <a:buNone/>
              <a:tabLst/>
              <a:defRPr kumimoji="0" lang="en-US" sz="1400" kern="1200">
                <a:latin typeface="Times New Roman" pitchFamily="18"/>
                <a:ea typeface="Microsoft YaHei" pitchFamily="2"/>
                <a:cs typeface="Tahoma" pitchFamily="2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投影片編號版面配置區 6"/>
          <p:cNvSpPr txBox="1">
            <a:spLocks noGrp="1"/>
          </p:cNvSpPr>
          <p:nvPr>
            <p:ph type="sldNum" sz="quarter" idx="5"/>
          </p:nvPr>
        </p:nvSpPr>
        <p:spPr>
          <a:xfrm>
            <a:off x="4278313" y="10156825"/>
            <a:ext cx="3281362" cy="53498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rtl="0" fontAlgn="auto" hangingPunct="0">
              <a:spcBef>
                <a:spcPts val="0"/>
              </a:spcBef>
              <a:spcAft>
                <a:spcPts val="0"/>
              </a:spcAft>
              <a:buNone/>
              <a:tabLst/>
              <a:defRPr kumimoji="0" lang="en-US" sz="1400" kern="1200">
                <a:latin typeface="Times New Roman" pitchFamily="18"/>
                <a:ea typeface="Microsoft YaHei" pitchFamily="2"/>
                <a:cs typeface="Tahoma" pitchFamily="2"/>
              </a:defRPr>
            </a:lvl1pPr>
          </a:lstStyle>
          <a:p>
            <a:pPr>
              <a:defRPr/>
            </a:pPr>
            <a:fld id="{350AA9B3-B158-44D4-B7F1-2055A1B9F692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8838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00" indent="-215900" algn="l" rtl="0" eaLnBrk="0" fontAlgn="base" hangingPunct="0">
      <a:spcBef>
        <a:spcPct val="30000"/>
      </a:spcBef>
      <a:spcAft>
        <a:spcPct val="0"/>
      </a:spcAft>
      <a:defRPr lang="en-US" altLang="zh-TW" sz="2000" kern="1200">
        <a:solidFill>
          <a:schemeClr val="tx1"/>
        </a:solidFill>
        <a:latin typeface="Arial" pitchFamily="18"/>
        <a:ea typeface="Microsoft YaHei" pitchFamily="2"/>
        <a:cs typeface="Mangal" pitchFamily="2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Microsoft YaHei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Microsoft YaHei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Microsoft YaHei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Microsoft YaHe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投影片圖像版面配置區 1"/>
          <p:cNvSpPr>
            <a:spLocks noGrp="1" noRot="1" noChangeAspect="1"/>
          </p:cNvSpPr>
          <p:nvPr>
            <p:ph type="sldImg"/>
          </p:nvPr>
        </p:nvSpPr>
        <p:spPr>
          <a:solidFill>
            <a:srgbClr val="CFE7F5"/>
          </a:solidFill>
          <a:ln w="25400">
            <a:solidFill>
              <a:srgbClr val="808080"/>
            </a:solidFill>
          </a:ln>
        </p:spPr>
      </p:sp>
      <p:sp>
        <p:nvSpPr>
          <p:cNvPr id="20482" name="備忘稿版面配置區 2"/>
          <p:cNvSpPr txBox="1">
            <a:spLocks noGrp="1"/>
          </p:cNvSpPr>
          <p:nvPr>
            <p:ph type="body" sz="quarter" idx="1"/>
          </p:nvPr>
        </p:nvSpPr>
        <p:spPr bwMode="auto">
          <a:xfrm>
            <a:off x="0" y="0"/>
            <a:ext cx="0" cy="4900613"/>
          </a:xfrm>
          <a:noFill/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  <a:spAutoFit/>
          </a:bodyPr>
          <a:lstStyle/>
          <a:p>
            <a:pPr eaLnBrk="1">
              <a:spcBef>
                <a:spcPct val="0"/>
              </a:spcBef>
            </a:pPr>
            <a:endParaRPr>
              <a:solidFill>
                <a:srgbClr val="000000"/>
              </a:solidFill>
              <a:latin typeface="Arial" charset="0"/>
              <a:ea typeface="Microsoft YaHe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投影片圖像版面配置區 1"/>
          <p:cNvSpPr>
            <a:spLocks noGrp="1" noRot="1" noChangeAspect="1"/>
          </p:cNvSpPr>
          <p:nvPr>
            <p:ph type="sldImg"/>
          </p:nvPr>
        </p:nvSpPr>
        <p:spPr>
          <a:solidFill>
            <a:srgbClr val="CFE7F5"/>
          </a:solidFill>
          <a:ln w="25400">
            <a:solidFill>
              <a:srgbClr val="808080"/>
            </a:solidFill>
          </a:ln>
        </p:spPr>
      </p:sp>
      <p:sp>
        <p:nvSpPr>
          <p:cNvPr id="22530" name="備忘稿版面配置區 2"/>
          <p:cNvSpPr txBox="1">
            <a:spLocks noGrp="1"/>
          </p:cNvSpPr>
          <p:nvPr>
            <p:ph type="body" sz="quarter" idx="1"/>
          </p:nvPr>
        </p:nvSpPr>
        <p:spPr bwMode="auto">
          <a:noFill/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eaLnBrk="1">
              <a:spcBef>
                <a:spcPct val="0"/>
              </a:spcBef>
            </a:pPr>
            <a:endParaRPr>
              <a:solidFill>
                <a:srgbClr val="000000"/>
              </a:solidFill>
              <a:latin typeface="Arial" charset="0"/>
              <a:ea typeface="Microsoft YaHe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投影片圖像版面配置區 1"/>
          <p:cNvSpPr>
            <a:spLocks noGrp="1" noRot="1" noChangeAspect="1" noTextEdit="1"/>
          </p:cNvSpPr>
          <p:nvPr>
            <p:ph type="sldImg"/>
          </p:nvPr>
        </p:nvSpPr>
        <p:spPr>
          <a:solidFill>
            <a:srgbClr val="CFE7F5"/>
          </a:solidFill>
          <a:ln w="25400">
            <a:solidFill>
              <a:srgbClr val="808080"/>
            </a:solidFill>
          </a:ln>
        </p:spPr>
      </p:sp>
      <p:sp>
        <p:nvSpPr>
          <p:cNvPr id="28674" name="備忘稿版面配置區 2"/>
          <p:cNvSpPr txBox="1">
            <a:spLocks noGrp="1"/>
          </p:cNvSpPr>
          <p:nvPr>
            <p:ph type="body" sz="quarter" idx="1"/>
          </p:nvPr>
        </p:nvSpPr>
        <p:spPr bwMode="auto">
          <a:noFill/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eaLnBrk="1">
              <a:spcBef>
                <a:spcPct val="0"/>
              </a:spcBef>
            </a:pPr>
            <a:endParaRPr>
              <a:solidFill>
                <a:srgbClr val="000000"/>
              </a:solidFill>
              <a:latin typeface="Arial" charset="0"/>
              <a:ea typeface="Microsoft YaHe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投影片圖像版面配置區 1"/>
          <p:cNvSpPr>
            <a:spLocks noGrp="1" noRot="1" noChangeAspect="1" noTextEdit="1"/>
          </p:cNvSpPr>
          <p:nvPr>
            <p:ph type="sldImg"/>
          </p:nvPr>
        </p:nvSpPr>
        <p:spPr>
          <a:solidFill>
            <a:srgbClr val="CFE7F5"/>
          </a:solidFill>
          <a:ln w="25400">
            <a:solidFill>
              <a:srgbClr val="808080"/>
            </a:solidFill>
          </a:ln>
        </p:spPr>
      </p:sp>
      <p:sp>
        <p:nvSpPr>
          <p:cNvPr id="28674" name="備忘稿版面配置區 2"/>
          <p:cNvSpPr txBox="1">
            <a:spLocks noGrp="1"/>
          </p:cNvSpPr>
          <p:nvPr>
            <p:ph type="body" sz="quarter" idx="1"/>
          </p:nvPr>
        </p:nvSpPr>
        <p:spPr bwMode="auto">
          <a:noFill/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eaLnBrk="1">
              <a:spcBef>
                <a:spcPct val="0"/>
              </a:spcBef>
            </a:pPr>
            <a:endParaRPr>
              <a:solidFill>
                <a:srgbClr val="000000"/>
              </a:solidFill>
              <a:latin typeface="Arial" charset="0"/>
              <a:ea typeface="Microsoft YaHe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投影片圖像版面配置區 1"/>
          <p:cNvSpPr>
            <a:spLocks noGrp="1" noRot="1" noChangeAspect="1" noTextEdit="1"/>
          </p:cNvSpPr>
          <p:nvPr>
            <p:ph type="sldImg"/>
          </p:nvPr>
        </p:nvSpPr>
        <p:spPr>
          <a:solidFill>
            <a:srgbClr val="CFE7F5"/>
          </a:solidFill>
          <a:ln w="25400">
            <a:solidFill>
              <a:srgbClr val="808080"/>
            </a:solidFill>
          </a:ln>
        </p:spPr>
      </p:sp>
      <p:sp>
        <p:nvSpPr>
          <p:cNvPr id="28674" name="備忘稿版面配置區 2"/>
          <p:cNvSpPr txBox="1">
            <a:spLocks noGrp="1"/>
          </p:cNvSpPr>
          <p:nvPr>
            <p:ph type="body" sz="quarter" idx="1"/>
          </p:nvPr>
        </p:nvSpPr>
        <p:spPr bwMode="auto">
          <a:noFill/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eaLnBrk="1">
              <a:spcBef>
                <a:spcPct val="0"/>
              </a:spcBef>
            </a:pPr>
            <a:endParaRPr>
              <a:solidFill>
                <a:srgbClr val="000000"/>
              </a:solidFill>
              <a:latin typeface="Arial" charset="0"/>
              <a:ea typeface="Microsoft YaHe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投影片圖像版面配置區 1"/>
          <p:cNvSpPr>
            <a:spLocks noGrp="1" noRot="1" noChangeAspect="1" noTextEdit="1"/>
          </p:cNvSpPr>
          <p:nvPr>
            <p:ph type="sldImg"/>
          </p:nvPr>
        </p:nvSpPr>
        <p:spPr>
          <a:solidFill>
            <a:srgbClr val="CFE7F5"/>
          </a:solidFill>
          <a:ln w="25400">
            <a:solidFill>
              <a:srgbClr val="808080"/>
            </a:solidFill>
          </a:ln>
        </p:spPr>
      </p:sp>
      <p:sp>
        <p:nvSpPr>
          <p:cNvPr id="28674" name="備忘稿版面配置區 2"/>
          <p:cNvSpPr txBox="1">
            <a:spLocks noGrp="1"/>
          </p:cNvSpPr>
          <p:nvPr>
            <p:ph type="body" sz="quarter" idx="1"/>
          </p:nvPr>
        </p:nvSpPr>
        <p:spPr bwMode="auto">
          <a:noFill/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eaLnBrk="1">
              <a:spcBef>
                <a:spcPct val="0"/>
              </a:spcBef>
            </a:pPr>
            <a:endParaRPr>
              <a:solidFill>
                <a:srgbClr val="000000"/>
              </a:solidFill>
              <a:latin typeface="Arial" charset="0"/>
              <a:ea typeface="Microsoft YaHe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FD44BA-BEBC-4DBF-BAE3-E67BE2C4B2CE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35BF7A-431A-41FF-97C0-E737DA83515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6456363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6456363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A91D77-0CF3-4974-90E9-FF0EB0E97D3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FBE604-F547-4140-8137-84F16F49994C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805626-6C48-457B-A132-92E97206F38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6422D7-4CB8-4CEC-A5D0-8E0857B55995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8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9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181CE7-C87E-4390-8083-02A83FDBBAE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9B583F-313A-4FAC-A3E1-8B0A7B125751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3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EDF0EA-9A17-4EBE-869E-D4948B44EFE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356404-0E11-4372-9D3E-38A24239165D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1"/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頁尾版面配置區 2"/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投影片編號版面配置區 3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597081-0182-452E-97E3-E9802A038BE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 txBox="1">
            <a:spLocks noGrp="1"/>
          </p:cNvSpPr>
          <p:nvPr>
            <p:ph type="dt" sz="half" idx="2"/>
          </p:nvPr>
        </p:nvSpPr>
        <p:spPr>
          <a:xfrm>
            <a:off x="503238" y="6886575"/>
            <a:ext cx="2347912" cy="522288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t" anchorCtr="0"/>
          <a:lstStyle>
            <a:lvl1pPr lvl="0" rtl="0" fontAlgn="auto" hangingPunct="0">
              <a:spcBef>
                <a:spcPts val="0"/>
              </a:spcBef>
              <a:spcAft>
                <a:spcPts val="0"/>
              </a:spcAft>
              <a:buNone/>
              <a:tabLst/>
              <a:defRPr kumimoji="0" lang="en-US" sz="2400" kern="1200">
                <a:latin typeface="Times New Roman" pitchFamily="18"/>
                <a:ea typeface="Microsoft YaHei" pitchFamily="2"/>
                <a:cs typeface="Tahoma" pitchFamily="2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頁尾版面配置區 2"/>
          <p:cNvSpPr txBox="1">
            <a:spLocks noGrp="1"/>
          </p:cNvSpPr>
          <p:nvPr>
            <p:ph type="ftr" sz="quarter" idx="3"/>
          </p:nvPr>
        </p:nvSpPr>
        <p:spPr>
          <a:xfrm>
            <a:off x="3448050" y="6886575"/>
            <a:ext cx="3194050" cy="522288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t" anchorCtr="0"/>
          <a:lstStyle>
            <a:lvl1pPr lvl="0" rtl="0" fontAlgn="auto" hangingPunct="0">
              <a:spcBef>
                <a:spcPts val="0"/>
              </a:spcBef>
              <a:spcAft>
                <a:spcPts val="0"/>
              </a:spcAft>
              <a:buNone/>
              <a:tabLst/>
              <a:defRPr kumimoji="0" lang="en-US" sz="2400" kern="1200">
                <a:latin typeface="Times New Roman" pitchFamily="18"/>
                <a:ea typeface="Microsoft YaHei" pitchFamily="2"/>
                <a:cs typeface="Tahoma" pitchFamily="2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4" name="投影片編號版面配置區 3"/>
          <p:cNvSpPr txBox="1">
            <a:spLocks noGrp="1"/>
          </p:cNvSpPr>
          <p:nvPr>
            <p:ph type="sldNum" sz="quarter" idx="4"/>
          </p:nvPr>
        </p:nvSpPr>
        <p:spPr>
          <a:xfrm>
            <a:off x="7227888" y="6886575"/>
            <a:ext cx="2347912" cy="522288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t" anchorCtr="0"/>
          <a:lstStyle>
            <a:lvl1pPr marL="0" marR="0" lvl="0" indent="0" algn="l" rtl="0" fontAlgn="auto" hangingPunct="1">
              <a:spcBef>
                <a:spcPts val="0"/>
              </a:spcBef>
              <a:spcAft>
                <a:spcPts val="0"/>
              </a:spcAft>
              <a:buNone/>
              <a:tabLst/>
              <a:defRPr kumimoji="0" lang="en-US" sz="1800" b="0" i="0" u="none" strike="noStrike" kern="1200" spc="0">
                <a:solidFill>
                  <a:srgbClr val="000000"/>
                </a:solidFill>
                <a:latin typeface="Calibri" pitchFamily="18"/>
                <a:ea typeface="Microsoft YaHei" pitchFamily="2"/>
                <a:cs typeface="Tahoma" pitchFamily="2"/>
              </a:defRPr>
            </a:lvl1pPr>
          </a:lstStyle>
          <a:p>
            <a:pPr>
              <a:defRPr/>
            </a:pPr>
            <a:fld id="{72A0ED73-8FD7-472A-9B7B-64C9EC2E2D74}" type="slidenum">
              <a:rPr/>
              <a:pPr>
                <a:defRPr/>
              </a:pPr>
              <a:t>‹#›</a:t>
            </a:fld>
            <a:endParaRPr/>
          </a:p>
        </p:txBody>
      </p:sp>
      <p:sp>
        <p:nvSpPr>
          <p:cNvPr id="1029" name="標題版面配置區 4"/>
          <p:cNvSpPr txBox="1">
            <a:spLocks noGrp="1"/>
          </p:cNvSpPr>
          <p:nvPr>
            <p:ph type="title"/>
          </p:nvPr>
        </p:nvSpPr>
        <p:spPr bwMode="auto">
          <a:xfrm>
            <a:off x="503238" y="301625"/>
            <a:ext cx="9072562" cy="1262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zh-TW" altLang="en-US"/>
          </a:p>
        </p:txBody>
      </p:sp>
      <p:sp>
        <p:nvSpPr>
          <p:cNvPr id="1030" name="文字版面配置區 5"/>
          <p:cNvSpPr txBox="1">
            <a:spLocks noGrp="1"/>
          </p:cNvSpPr>
          <p:nvPr>
            <p:ph type="body" idx="1"/>
          </p:nvPr>
        </p:nvSpPr>
        <p:spPr bwMode="auto">
          <a:xfrm>
            <a:off x="503238" y="1768475"/>
            <a:ext cx="9072562" cy="4989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ransition spd="slow"/>
  <p:txStyles>
    <p:titleStyle>
      <a:lvl1pPr algn="l" rtl="0" eaLnBrk="0" fontAlgn="base" hangingPunct="0">
        <a:spcBef>
          <a:spcPct val="0"/>
        </a:spcBef>
        <a:spcAft>
          <a:spcPct val="0"/>
        </a:spcAft>
        <a:defRPr lang="zh-TW" altLang="en-US" kern="1200">
          <a:solidFill>
            <a:srgbClr val="000000"/>
          </a:solidFill>
          <a:latin typeface="Calibri" pitchFamily="18"/>
          <a:ea typeface="Microsoft YaHei" pitchFamily="2"/>
          <a:cs typeface="Mangal" pitchFamily="2"/>
        </a:defRPr>
      </a:lvl1pPr>
      <a:lvl2pPr algn="l" rtl="0" eaLnBrk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itchFamily="34" charset="0"/>
          <a:ea typeface="Microsoft YaHei"/>
          <a:cs typeface="Mangal" pitchFamily="2"/>
        </a:defRPr>
      </a:lvl2pPr>
      <a:lvl3pPr algn="l" rtl="0" eaLnBrk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itchFamily="34" charset="0"/>
          <a:ea typeface="Microsoft YaHei"/>
          <a:cs typeface="Mangal" pitchFamily="2"/>
        </a:defRPr>
      </a:lvl3pPr>
      <a:lvl4pPr algn="l" rtl="0" eaLnBrk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itchFamily="34" charset="0"/>
          <a:ea typeface="Microsoft YaHei"/>
          <a:cs typeface="Mangal" pitchFamily="2"/>
        </a:defRPr>
      </a:lvl4pPr>
      <a:lvl5pPr algn="l" rtl="0" eaLnBrk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itchFamily="34" charset="0"/>
          <a:ea typeface="Microsoft YaHei"/>
          <a:cs typeface="Mangal" pitchFamily="2"/>
        </a:defRPr>
      </a:lvl5pPr>
      <a:lvl6pPr marL="457200" algn="l" rtl="0" eaLnBrk="0" fontAlgn="base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itchFamily="34" charset="0"/>
          <a:ea typeface="Microsoft YaHei"/>
          <a:cs typeface="Mangal" pitchFamily="2"/>
        </a:defRPr>
      </a:lvl6pPr>
      <a:lvl7pPr marL="914400" algn="l" rtl="0" eaLnBrk="0" fontAlgn="base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itchFamily="34" charset="0"/>
          <a:ea typeface="Microsoft YaHei"/>
          <a:cs typeface="Mangal" pitchFamily="2"/>
        </a:defRPr>
      </a:lvl7pPr>
      <a:lvl8pPr marL="1371600" algn="l" rtl="0" eaLnBrk="0" fontAlgn="base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itchFamily="34" charset="0"/>
          <a:ea typeface="Microsoft YaHei"/>
          <a:cs typeface="Mangal" pitchFamily="2"/>
        </a:defRPr>
      </a:lvl8pPr>
      <a:lvl9pPr marL="1828800" algn="l" rtl="0" eaLnBrk="0" fontAlgn="base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itchFamily="34" charset="0"/>
          <a:ea typeface="Microsoft YaHei"/>
          <a:cs typeface="Mangal" pitchFamily="2"/>
        </a:defRPr>
      </a:lvl9pPr>
    </p:titleStyle>
    <p:bodyStyle>
      <a:lvl1pPr algn="l" rtl="0" eaLnBrk="0" fontAlgn="base" hangingPunct="0">
        <a:spcBef>
          <a:spcPct val="0"/>
        </a:spcBef>
        <a:spcAft>
          <a:spcPts val="1413"/>
        </a:spcAft>
        <a:defRPr lang="en-US" altLang="zh-TW" sz="3200" kern="1200">
          <a:solidFill>
            <a:srgbClr val="000000"/>
          </a:solidFill>
          <a:latin typeface="Arial" pitchFamily="18"/>
          <a:ea typeface="Microsoft YaHei" pitchFamily="2"/>
          <a:cs typeface="Mangal" pitchFamily="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Arial" charset="0"/>
          <a:ea typeface="Microsoft YaHei"/>
          <a:cs typeface="Microsoft YaHe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Arial" charset="0"/>
          <a:ea typeface="Microsoft YaHei"/>
          <a:cs typeface="Microsoft YaHe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  <a:ea typeface="Microsoft YaHei"/>
          <a:cs typeface="Microsoft YaHe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ea typeface="Microsoft YaHei"/>
          <a:cs typeface="Microsoft YaHei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ea typeface="Microsoft YaHei"/>
          <a:cs typeface="Microsoft YaHei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ea typeface="Microsoft YaHei"/>
          <a:cs typeface="Microsoft YaHei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ea typeface="Microsoft YaHei"/>
          <a:cs typeface="Microsoft YaHei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ea typeface="Microsoft YaHei"/>
          <a:cs typeface="Microsoft YaHei"/>
        </a:defRPr>
      </a:lvl9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3" Type="http://schemas.openxmlformats.org/officeDocument/2006/relationships/image" Target="../media/image32.jpe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jpe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jpeg"/><Relationship Id="rId3" Type="http://schemas.openxmlformats.org/officeDocument/2006/relationships/image" Target="../media/image32.jpe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jpe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jpeg"/><Relationship Id="rId3" Type="http://schemas.openxmlformats.org/officeDocument/2006/relationships/image" Target="../media/image32.jpe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40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jpeg"/><Relationship Id="rId5" Type="http://schemas.openxmlformats.org/officeDocument/2006/relationships/image" Target="../media/image42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jpeg"/><Relationship Id="rId4" Type="http://schemas.openxmlformats.org/officeDocument/2006/relationships/image" Target="../media/image4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jpeg"/><Relationship Id="rId5" Type="http://schemas.openxmlformats.org/officeDocument/2006/relationships/image" Target="../media/image58.png"/><Relationship Id="rId4" Type="http://schemas.openxmlformats.org/officeDocument/2006/relationships/image" Target="../media/image5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jpeg"/><Relationship Id="rId5" Type="http://schemas.openxmlformats.org/officeDocument/2006/relationships/image" Target="../media/image62.jpeg"/><Relationship Id="rId4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jpe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jpe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jpeg"/><Relationship Id="rId4" Type="http://schemas.openxmlformats.org/officeDocument/2006/relationships/image" Target="../media/image70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gi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jpeg"/><Relationship Id="rId7" Type="http://schemas.openxmlformats.org/officeDocument/2006/relationships/image" Target="../media/image9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5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8.gif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5000" t="-8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2"/>
          <p:cNvSpPr txBox="1">
            <a:spLocks noGrp="1"/>
          </p:cNvSpPr>
          <p:nvPr>
            <p:ph type="ctrTitle"/>
          </p:nvPr>
        </p:nvSpPr>
        <p:spPr>
          <a:xfrm>
            <a:off x="3312120" y="683493"/>
            <a:ext cx="6624736" cy="2736304"/>
          </a:xfrm>
        </p:spPr>
        <p:txBody>
          <a:bodyPr/>
          <a:lstStyle/>
          <a:p>
            <a:pPr algn="r" hangingPunct="1">
              <a:lnSpc>
                <a:spcPts val="7000"/>
              </a:lnSpc>
            </a:pPr>
            <a:r>
              <a:rPr lang="en-US" altLang="zh-TW" sz="60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</a:rPr>
              <a:t>2016</a:t>
            </a:r>
            <a:br>
              <a:rPr lang="en-US" altLang="zh-TW" sz="40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</a:rPr>
            </a:br>
            <a:r>
              <a:rPr lang="en-US" altLang="zh-TW" sz="48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</a:rPr>
              <a:t>International Traditional</a:t>
            </a:r>
            <a:br>
              <a:rPr lang="en-US" altLang="zh-TW" sz="48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</a:rPr>
            </a:br>
            <a:r>
              <a:rPr lang="en-US" altLang="zh-TW" sz="48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</a:rPr>
              <a:t>Archery Festival</a:t>
            </a:r>
          </a:p>
        </p:txBody>
      </p:sp>
      <p:sp>
        <p:nvSpPr>
          <p:cNvPr id="2" name="矩形 1"/>
          <p:cNvSpPr/>
          <p:nvPr/>
        </p:nvSpPr>
        <p:spPr>
          <a:xfrm>
            <a:off x="6984528" y="3995861"/>
            <a:ext cx="2736304" cy="30469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r>
              <a:rPr lang="en-US" altLang="zh-TW" sz="48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  <a:cs typeface="Mangal" pitchFamily="2"/>
              </a:rPr>
              <a:t>Serena</a:t>
            </a:r>
          </a:p>
          <a:p>
            <a:r>
              <a:rPr lang="en-US" altLang="zh-TW" sz="4800" dirty="0">
                <a:solidFill>
                  <a:schemeClr val="tx2">
                    <a:lumMod val="50000"/>
                  </a:schemeClr>
                </a:solidFill>
                <a:latin typeface="Gill Sans Ultra Bold Condensed"/>
                <a:ea typeface="Microsoft YaHei"/>
                <a:cs typeface="Mangal"/>
              </a:rPr>
              <a:t>Justina</a:t>
            </a:r>
            <a:endParaRPr lang="en-US" altLang="zh-TW" sz="4800" dirty="0">
              <a:solidFill>
                <a:schemeClr val="tx2">
                  <a:lumMod val="50000"/>
                </a:schemeClr>
              </a:solidFill>
              <a:latin typeface="Gill Sans Ultra Bold Condensed" pitchFamily="34" charset="0"/>
              <a:ea typeface="Microsoft YaHei"/>
              <a:cs typeface="Mangal" pitchFamily="2"/>
            </a:endParaRPr>
          </a:p>
          <a:p>
            <a:r>
              <a:rPr lang="en-US" altLang="zh-TW" sz="48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  <a:cs typeface="Mangal" pitchFamily="2"/>
              </a:rPr>
              <a:t>Joanne</a:t>
            </a:r>
          </a:p>
          <a:p>
            <a:r>
              <a:rPr lang="en-US" altLang="zh-TW" sz="48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  <a:cs typeface="Mangal" pitchFamily="2"/>
              </a:rPr>
              <a:t>Robert</a:t>
            </a:r>
            <a:endParaRPr lang="zh-TW" altLang="en-US" sz="4800" dirty="0">
              <a:solidFill>
                <a:schemeClr val="tx2">
                  <a:lumMod val="50000"/>
                </a:schemeClr>
              </a:solidFill>
              <a:latin typeface="Gill Sans Ultra Bold Condensed" pitchFamily="34" charset="0"/>
              <a:ea typeface="Microsoft YaHei"/>
              <a:cs typeface="Mangal" pitchFamily="2"/>
            </a:endParaRPr>
          </a:p>
        </p:txBody>
      </p:sp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/>
          <p:cNvSpPr/>
          <p:nvPr/>
        </p:nvSpPr>
        <p:spPr>
          <a:xfrm>
            <a:off x="1511920" y="5877975"/>
            <a:ext cx="8280920" cy="11422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矩形 55"/>
          <p:cNvSpPr/>
          <p:nvPr/>
        </p:nvSpPr>
        <p:spPr>
          <a:xfrm>
            <a:off x="1457011" y="3707829"/>
            <a:ext cx="8335829" cy="114222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矩形 54"/>
          <p:cNvSpPr/>
          <p:nvPr/>
        </p:nvSpPr>
        <p:spPr>
          <a:xfrm>
            <a:off x="1511920" y="1557495"/>
            <a:ext cx="8280920" cy="114222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601" name="標題 5"/>
          <p:cNvSpPr txBox="1">
            <a:spLocks noGrp="1"/>
          </p:cNvSpPr>
          <p:nvPr>
            <p:ph type="title"/>
          </p:nvPr>
        </p:nvSpPr>
        <p:spPr>
          <a:xfrm>
            <a:off x="791270" y="157609"/>
            <a:ext cx="2376834" cy="741908"/>
          </a:xfrm>
        </p:spPr>
        <p:txBody>
          <a:bodyPr/>
          <a:lstStyle/>
          <a:p>
            <a:pPr marL="431800" indent="-323850" eaLnBrk="1">
              <a:spcAft>
                <a:spcPts val="1413"/>
              </a:spcAft>
              <a:buSzPct val="45000"/>
            </a:pPr>
            <a:r>
              <a:rPr lang="en-US" altLang="zh-TW" sz="4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</a:rPr>
              <a:t>Parade</a:t>
            </a:r>
          </a:p>
        </p:txBody>
      </p:sp>
      <p:sp>
        <p:nvSpPr>
          <p:cNvPr id="25602" name="內容版面配置區 6"/>
          <p:cNvSpPr txBox="1">
            <a:spLocks noGrp="1"/>
          </p:cNvSpPr>
          <p:nvPr>
            <p:ph idx="1"/>
          </p:nvPr>
        </p:nvSpPr>
        <p:spPr>
          <a:xfrm>
            <a:off x="2232000" y="1835621"/>
            <a:ext cx="3384376" cy="576064"/>
          </a:xfrm>
        </p:spPr>
        <p:txBody>
          <a:bodyPr/>
          <a:lstStyle/>
          <a:p>
            <a:pPr marL="431800" indent="-323850" eaLnBrk="1">
              <a:buSzPct val="45000"/>
              <a:buFont typeface="StarSymbol"/>
              <a:buNone/>
            </a:pPr>
            <a:r>
              <a:rPr lang="en-US" altLang="zh-TW" sz="3600" dirty="0">
                <a:solidFill>
                  <a:schemeClr val="accent2">
                    <a:lumMod val="50000"/>
                  </a:schemeClr>
                </a:solidFill>
                <a:latin typeface="Berlin Sans FB Demi" pitchFamily="34" charset="0"/>
                <a:ea typeface="Microsoft YaHei"/>
              </a:rPr>
              <a:t>Form: Carnival</a:t>
            </a:r>
            <a:endParaRPr lang="zh-TW" altLang="en-US" sz="3600" dirty="0">
              <a:solidFill>
                <a:schemeClr val="accent2">
                  <a:lumMod val="50000"/>
                </a:schemeClr>
              </a:solidFill>
              <a:latin typeface="Berlin Sans FB Demi" pitchFamily="34" charset="0"/>
              <a:ea typeface="Microsoft YaHei"/>
            </a:endParaRPr>
          </a:p>
        </p:txBody>
      </p:sp>
      <p:pic>
        <p:nvPicPr>
          <p:cNvPr id="25603" name="圖片 7" descr="F37-188-DCED3B23-4ECA-448C-8DB6CC2AAED9F1EF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44368" y="539477"/>
            <a:ext cx="4195684" cy="280838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grpSp>
        <p:nvGrpSpPr>
          <p:cNvPr id="17" name="组合 10"/>
          <p:cNvGrpSpPr/>
          <p:nvPr/>
        </p:nvGrpSpPr>
        <p:grpSpPr>
          <a:xfrm>
            <a:off x="88786" y="1115541"/>
            <a:ext cx="1999198" cy="2033170"/>
            <a:chOff x="4864468" y="442666"/>
            <a:chExt cx="1999198" cy="2033170"/>
          </a:xfrm>
        </p:grpSpPr>
        <p:grpSp>
          <p:nvGrpSpPr>
            <p:cNvPr id="18" name="组合 11"/>
            <p:cNvGrpSpPr/>
            <p:nvPr/>
          </p:nvGrpSpPr>
          <p:grpSpPr>
            <a:xfrm rot="1825908">
              <a:off x="4864468" y="569958"/>
              <a:ext cx="725745" cy="461665"/>
              <a:chOff x="781751" y="2470714"/>
              <a:chExt cx="982497" cy="624992"/>
            </a:xfrm>
          </p:grpSpPr>
          <p:sp>
            <p:nvSpPr>
              <p:cNvPr id="26" name="圆角矩形 19"/>
              <p:cNvSpPr/>
              <p:nvPr/>
            </p:nvSpPr>
            <p:spPr>
              <a:xfrm>
                <a:off x="844200" y="2555036"/>
                <a:ext cx="920048" cy="453177"/>
              </a:xfrm>
              <a:prstGeom prst="roundRect">
                <a:avLst/>
              </a:prstGeom>
              <a:gradFill flip="none" rotWithShape="1">
                <a:gsLst>
                  <a:gs pos="16000">
                    <a:schemeClr val="bg1"/>
                  </a:gs>
                  <a:gs pos="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3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38100" dist="50800" dir="5940000" sx="103000" sy="103000" algn="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TextBox 20"/>
              <p:cNvSpPr txBox="1"/>
              <p:nvPr/>
            </p:nvSpPr>
            <p:spPr>
              <a:xfrm>
                <a:off x="781751" y="2470714"/>
                <a:ext cx="744781" cy="6249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8C6E73"/>
                    </a:solidFill>
                    <a:latin typeface="Algerian" pitchFamily="82" charset="0"/>
                    <a:ea typeface="方正粗圆简体" pitchFamily="65" charset="-122"/>
                    <a:cs typeface="Aharoni" pitchFamily="2" charset="-79"/>
                  </a:rPr>
                  <a:t>01</a:t>
                </a:r>
                <a:endParaRPr lang="zh-CN" altLang="en-US" sz="2400" dirty="0">
                  <a:solidFill>
                    <a:srgbClr val="8C6E73"/>
                  </a:solidFill>
                  <a:latin typeface="Algerian" pitchFamily="82" charset="0"/>
                  <a:ea typeface="方正粗圆简体" pitchFamily="65" charset="-122"/>
                  <a:cs typeface="Aharoni" pitchFamily="2" charset="-79"/>
                </a:endParaRPr>
              </a:p>
            </p:txBody>
          </p:sp>
        </p:grpSp>
        <p:sp>
          <p:nvSpPr>
            <p:cNvPr id="19" name="等腰三角形 6"/>
            <p:cNvSpPr/>
            <p:nvPr/>
          </p:nvSpPr>
          <p:spPr>
            <a:xfrm rot="5400000">
              <a:off x="5656906" y="898174"/>
              <a:ext cx="1291368" cy="1122153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  <a:solidFill>
              <a:srgbClr val="9375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6"/>
            <p:cNvSpPr/>
            <p:nvPr/>
          </p:nvSpPr>
          <p:spPr>
            <a:xfrm rot="5400000">
              <a:off x="5897076" y="1162836"/>
              <a:ext cx="682223" cy="592828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  <a:solidFill>
              <a:srgbClr val="9375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6"/>
            <p:cNvSpPr/>
            <p:nvPr/>
          </p:nvSpPr>
          <p:spPr>
            <a:xfrm rot="5400000">
              <a:off x="4793144" y="993684"/>
              <a:ext cx="2033170" cy="931133"/>
            </a:xfrm>
            <a:custGeom>
              <a:avLst/>
              <a:gdLst/>
              <a:ahLst/>
              <a:cxnLst/>
              <a:rect l="l" t="t" r="r" b="b"/>
              <a:pathLst>
                <a:path w="2952329" h="1352082">
                  <a:moveTo>
                    <a:pt x="679890" y="0"/>
                  </a:moveTo>
                  <a:lnTo>
                    <a:pt x="2269951" y="0"/>
                  </a:lnTo>
                  <a:lnTo>
                    <a:pt x="2926067" y="1131235"/>
                  </a:lnTo>
                  <a:cubicBezTo>
                    <a:pt x="2985941" y="1238976"/>
                    <a:pt x="2943438" y="1346718"/>
                    <a:pt x="2798562" y="1352082"/>
                  </a:cubicBezTo>
                  <a:lnTo>
                    <a:pt x="151278" y="1352082"/>
                  </a:lnTo>
                  <a:cubicBezTo>
                    <a:pt x="21024" y="1346716"/>
                    <a:pt x="-36100" y="1214601"/>
                    <a:pt x="23772" y="1131237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93757A"/>
                </a:gs>
                <a:gs pos="0">
                  <a:srgbClr val="8C6E73"/>
                </a:gs>
              </a:gsLst>
              <a:lin ang="5400000" scaled="1"/>
              <a:tileRect/>
            </a:gradFill>
            <a:ln>
              <a:solidFill>
                <a:schemeClr val="bg1"/>
              </a:solidFill>
            </a:ln>
            <a:effectLst>
              <a:outerShdw blurRad="50800" dist="38100" algn="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3" name="组合 16"/>
            <p:cNvGrpSpPr/>
            <p:nvPr/>
          </p:nvGrpSpPr>
          <p:grpSpPr>
            <a:xfrm>
              <a:off x="5961062" y="1094681"/>
              <a:ext cx="233829" cy="270000"/>
              <a:chOff x="5961062" y="1094681"/>
              <a:chExt cx="233829" cy="270000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5961062" y="1206821"/>
                <a:ext cx="233829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矩形 24"/>
              <p:cNvSpPr/>
              <p:nvPr/>
            </p:nvSpPr>
            <p:spPr>
              <a:xfrm rot="5400000">
                <a:off x="5942975" y="1206821"/>
                <a:ext cx="2700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8" name="组合 21"/>
          <p:cNvGrpSpPr/>
          <p:nvPr/>
        </p:nvGrpSpPr>
        <p:grpSpPr>
          <a:xfrm>
            <a:off x="71760" y="3275781"/>
            <a:ext cx="1999198" cy="2033170"/>
            <a:chOff x="2248765" y="2667664"/>
            <a:chExt cx="1999198" cy="2033170"/>
          </a:xfrm>
        </p:grpSpPr>
        <p:grpSp>
          <p:nvGrpSpPr>
            <p:cNvPr id="29" name="组合 22"/>
            <p:cNvGrpSpPr/>
            <p:nvPr/>
          </p:nvGrpSpPr>
          <p:grpSpPr>
            <a:xfrm rot="1825908">
              <a:off x="2248765" y="2794956"/>
              <a:ext cx="725745" cy="461665"/>
              <a:chOff x="781751" y="2470714"/>
              <a:chExt cx="982497" cy="624992"/>
            </a:xfrm>
          </p:grpSpPr>
          <p:sp>
            <p:nvSpPr>
              <p:cNvPr id="37" name="圆角矩形 30"/>
              <p:cNvSpPr/>
              <p:nvPr/>
            </p:nvSpPr>
            <p:spPr>
              <a:xfrm>
                <a:off x="844200" y="2555036"/>
                <a:ext cx="920048" cy="453177"/>
              </a:xfrm>
              <a:prstGeom prst="roundRect">
                <a:avLst/>
              </a:prstGeom>
              <a:gradFill flip="none" rotWithShape="1">
                <a:gsLst>
                  <a:gs pos="16000">
                    <a:schemeClr val="bg1"/>
                  </a:gs>
                  <a:gs pos="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3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38100" dist="50800" dir="5940000" sx="103000" sy="103000" algn="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TextBox 31"/>
              <p:cNvSpPr txBox="1"/>
              <p:nvPr/>
            </p:nvSpPr>
            <p:spPr>
              <a:xfrm>
                <a:off x="781751" y="2470714"/>
                <a:ext cx="744781" cy="6249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6CB1CA"/>
                    </a:solidFill>
                    <a:latin typeface="Algerian" pitchFamily="82" charset="0"/>
                    <a:ea typeface="方正粗圆简体" pitchFamily="65" charset="-122"/>
                    <a:cs typeface="Aharoni" pitchFamily="2" charset="-79"/>
                  </a:rPr>
                  <a:t>02</a:t>
                </a:r>
                <a:endParaRPr lang="zh-CN" altLang="en-US" sz="2400" dirty="0">
                  <a:solidFill>
                    <a:srgbClr val="6CB1CA"/>
                  </a:solidFill>
                  <a:latin typeface="Algerian" pitchFamily="82" charset="0"/>
                  <a:ea typeface="方正粗圆简体" pitchFamily="65" charset="-122"/>
                  <a:cs typeface="Aharoni" pitchFamily="2" charset="-79"/>
                </a:endParaRPr>
              </a:p>
            </p:txBody>
          </p:sp>
        </p:grpSp>
        <p:sp>
          <p:nvSpPr>
            <p:cNvPr id="30" name="等腰三角形 6"/>
            <p:cNvSpPr/>
            <p:nvPr/>
          </p:nvSpPr>
          <p:spPr>
            <a:xfrm rot="5400000">
              <a:off x="3041203" y="3123172"/>
              <a:ext cx="1291368" cy="1122153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  <a:solidFill>
              <a:srgbClr val="449D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等腰三角形 6"/>
            <p:cNvSpPr/>
            <p:nvPr/>
          </p:nvSpPr>
          <p:spPr>
            <a:xfrm rot="5400000">
              <a:off x="3281373" y="3387834"/>
              <a:ext cx="682223" cy="592828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  <a:solidFill>
              <a:srgbClr val="449D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6"/>
            <p:cNvSpPr/>
            <p:nvPr/>
          </p:nvSpPr>
          <p:spPr>
            <a:xfrm rot="5400000">
              <a:off x="2177441" y="3218682"/>
              <a:ext cx="2033170" cy="931133"/>
            </a:xfrm>
            <a:custGeom>
              <a:avLst/>
              <a:gdLst/>
              <a:ahLst/>
              <a:cxnLst/>
              <a:rect l="l" t="t" r="r" b="b"/>
              <a:pathLst>
                <a:path w="2952329" h="1352082">
                  <a:moveTo>
                    <a:pt x="679890" y="0"/>
                  </a:moveTo>
                  <a:lnTo>
                    <a:pt x="2269951" y="0"/>
                  </a:lnTo>
                  <a:lnTo>
                    <a:pt x="2926067" y="1131235"/>
                  </a:lnTo>
                  <a:cubicBezTo>
                    <a:pt x="2985941" y="1238976"/>
                    <a:pt x="2943438" y="1346718"/>
                    <a:pt x="2798562" y="1352082"/>
                  </a:cubicBezTo>
                  <a:lnTo>
                    <a:pt x="151278" y="1352082"/>
                  </a:lnTo>
                  <a:cubicBezTo>
                    <a:pt x="21024" y="1346716"/>
                    <a:pt x="-36100" y="1214601"/>
                    <a:pt x="23772" y="1131237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5CA9C4"/>
                </a:gs>
                <a:gs pos="0">
                  <a:srgbClr val="449DBC"/>
                </a:gs>
              </a:gsLst>
              <a:lin ang="5400000" scaled="1"/>
              <a:tileRect/>
            </a:gradFill>
            <a:ln>
              <a:solidFill>
                <a:schemeClr val="bg1"/>
              </a:solidFill>
            </a:ln>
            <a:effectLst>
              <a:outerShdw blurRad="50800" dist="38100" algn="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27"/>
            <p:cNvGrpSpPr/>
            <p:nvPr/>
          </p:nvGrpSpPr>
          <p:grpSpPr>
            <a:xfrm>
              <a:off x="3400966" y="3310243"/>
              <a:ext cx="130841" cy="270000"/>
              <a:chOff x="3400966" y="3310243"/>
              <a:chExt cx="130841" cy="270000"/>
            </a:xfrm>
          </p:grpSpPr>
          <p:sp>
            <p:nvSpPr>
              <p:cNvPr id="35" name="矩形 34"/>
              <p:cNvSpPr/>
              <p:nvPr/>
            </p:nvSpPr>
            <p:spPr>
              <a:xfrm rot="5400000">
                <a:off x="3288826" y="3422383"/>
                <a:ext cx="2700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矩形 35"/>
              <p:cNvSpPr/>
              <p:nvPr/>
            </p:nvSpPr>
            <p:spPr>
              <a:xfrm rot="5400000">
                <a:off x="3418948" y="3422383"/>
                <a:ext cx="1800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88786" y="5436021"/>
            <a:ext cx="1999198" cy="2033170"/>
            <a:chOff x="4880253" y="3013140"/>
            <a:chExt cx="1999198" cy="2033170"/>
          </a:xfrm>
        </p:grpSpPr>
        <p:grpSp>
          <p:nvGrpSpPr>
            <p:cNvPr id="40" name="组合 39"/>
            <p:cNvGrpSpPr/>
            <p:nvPr/>
          </p:nvGrpSpPr>
          <p:grpSpPr>
            <a:xfrm rot="1825908">
              <a:off x="4880253" y="3140432"/>
              <a:ext cx="725745" cy="461665"/>
              <a:chOff x="781751" y="2470714"/>
              <a:chExt cx="982497" cy="624992"/>
            </a:xfrm>
          </p:grpSpPr>
          <p:sp>
            <p:nvSpPr>
              <p:cNvPr id="46" name="圆角矩形 45"/>
              <p:cNvSpPr/>
              <p:nvPr/>
            </p:nvSpPr>
            <p:spPr>
              <a:xfrm>
                <a:off x="844200" y="2555036"/>
                <a:ext cx="920048" cy="453177"/>
              </a:xfrm>
              <a:prstGeom prst="roundRect">
                <a:avLst/>
              </a:prstGeom>
              <a:gradFill flip="none" rotWithShape="1">
                <a:gsLst>
                  <a:gs pos="16000">
                    <a:schemeClr val="bg1"/>
                  </a:gs>
                  <a:gs pos="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  <a:gs pos="3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38100" dist="50800" dir="5940000" sx="103000" sy="103000" algn="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781751" y="2470714"/>
                <a:ext cx="744781" cy="6249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F94527"/>
                    </a:solidFill>
                    <a:latin typeface="Algerian" pitchFamily="82" charset="0"/>
                    <a:ea typeface="方正粗圆简体" pitchFamily="65" charset="-122"/>
                    <a:cs typeface="Aharoni" pitchFamily="2" charset="-79"/>
                  </a:rPr>
                  <a:t>03</a:t>
                </a:r>
                <a:endParaRPr lang="zh-CN" altLang="en-US" sz="2400" dirty="0">
                  <a:solidFill>
                    <a:srgbClr val="F94527"/>
                  </a:solidFill>
                  <a:latin typeface="Algerian" pitchFamily="82" charset="0"/>
                  <a:ea typeface="方正粗圆简体" pitchFamily="65" charset="-122"/>
                  <a:cs typeface="Aharoni" pitchFamily="2" charset="-79"/>
                </a:endParaRPr>
              </a:p>
            </p:txBody>
          </p:sp>
        </p:grpSp>
        <p:sp>
          <p:nvSpPr>
            <p:cNvPr id="41" name="等腰三角形 6"/>
            <p:cNvSpPr/>
            <p:nvPr/>
          </p:nvSpPr>
          <p:spPr>
            <a:xfrm rot="5400000">
              <a:off x="5672691" y="3468648"/>
              <a:ext cx="1291368" cy="1122153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  <a:solidFill>
              <a:srgbClr val="F945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等腰三角形 6"/>
            <p:cNvSpPr/>
            <p:nvPr/>
          </p:nvSpPr>
          <p:spPr>
            <a:xfrm rot="5400000">
              <a:off x="5912861" y="3733310"/>
              <a:ext cx="682223" cy="592828"/>
            </a:xfrm>
            <a:custGeom>
              <a:avLst/>
              <a:gdLst/>
              <a:ahLst/>
              <a:cxnLst/>
              <a:rect l="l" t="t" r="r" b="b"/>
              <a:pathLst>
                <a:path w="1442096" h="1253131">
                  <a:moveTo>
                    <a:pt x="718151" y="253224"/>
                  </a:moveTo>
                  <a:cubicBezTo>
                    <a:pt x="700773" y="253430"/>
                    <a:pt x="684221" y="260858"/>
                    <a:pt x="677159" y="274888"/>
                  </a:cubicBezTo>
                  <a:lnTo>
                    <a:pt x="229299" y="1047059"/>
                  </a:lnTo>
                  <a:cubicBezTo>
                    <a:pt x="209028" y="1075284"/>
                    <a:pt x="228369" y="1120015"/>
                    <a:pt x="272470" y="1121832"/>
                  </a:cubicBezTo>
                  <a:lnTo>
                    <a:pt x="1168784" y="1121832"/>
                  </a:lnTo>
                  <a:cubicBezTo>
                    <a:pt x="1217836" y="1120016"/>
                    <a:pt x="1232226" y="1083537"/>
                    <a:pt x="1211954" y="1047058"/>
                  </a:cubicBezTo>
                  <a:lnTo>
                    <a:pt x="764096" y="274888"/>
                  </a:lnTo>
                  <a:cubicBezTo>
                    <a:pt x="753733" y="260032"/>
                    <a:pt x="735529" y="253017"/>
                    <a:pt x="718151" y="253224"/>
                  </a:cubicBezTo>
                  <a:close/>
                  <a:moveTo>
                    <a:pt x="716868" y="7"/>
                  </a:moveTo>
                  <a:cubicBezTo>
                    <a:pt x="741939" y="-291"/>
                    <a:pt x="768201" y="9830"/>
                    <a:pt x="783151" y="31261"/>
                  </a:cubicBezTo>
                  <a:lnTo>
                    <a:pt x="1429268" y="1145256"/>
                  </a:lnTo>
                  <a:cubicBezTo>
                    <a:pt x="1458514" y="1197883"/>
                    <a:pt x="1437753" y="1250511"/>
                    <a:pt x="1366987" y="1253131"/>
                  </a:cubicBezTo>
                  <a:lnTo>
                    <a:pt x="73893" y="1253131"/>
                  </a:lnTo>
                  <a:cubicBezTo>
                    <a:pt x="10269" y="1250510"/>
                    <a:pt x="-17634" y="1185977"/>
                    <a:pt x="11611" y="1145257"/>
                  </a:cubicBezTo>
                  <a:lnTo>
                    <a:pt x="657729" y="31261"/>
                  </a:lnTo>
                  <a:cubicBezTo>
                    <a:pt x="667917" y="11021"/>
                    <a:pt x="691797" y="305"/>
                    <a:pt x="716868" y="7"/>
                  </a:cubicBezTo>
                  <a:close/>
                </a:path>
              </a:pathLst>
            </a:custGeom>
            <a:solidFill>
              <a:srgbClr val="F945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6"/>
            <p:cNvSpPr/>
            <p:nvPr/>
          </p:nvSpPr>
          <p:spPr>
            <a:xfrm rot="5400000">
              <a:off x="4808929" y="3564158"/>
              <a:ext cx="2033170" cy="931133"/>
            </a:xfrm>
            <a:custGeom>
              <a:avLst/>
              <a:gdLst/>
              <a:ahLst/>
              <a:cxnLst/>
              <a:rect l="l" t="t" r="r" b="b"/>
              <a:pathLst>
                <a:path w="2952329" h="1352082">
                  <a:moveTo>
                    <a:pt x="679890" y="0"/>
                  </a:moveTo>
                  <a:lnTo>
                    <a:pt x="2269951" y="0"/>
                  </a:lnTo>
                  <a:lnTo>
                    <a:pt x="2926067" y="1131235"/>
                  </a:lnTo>
                  <a:cubicBezTo>
                    <a:pt x="2985941" y="1238976"/>
                    <a:pt x="2943438" y="1346718"/>
                    <a:pt x="2798562" y="1352082"/>
                  </a:cubicBezTo>
                  <a:lnTo>
                    <a:pt x="151278" y="1352082"/>
                  </a:lnTo>
                  <a:cubicBezTo>
                    <a:pt x="21024" y="1346716"/>
                    <a:pt x="-36100" y="1214601"/>
                    <a:pt x="23772" y="1131237"/>
                  </a:cubicBezTo>
                  <a:close/>
                </a:path>
              </a:pathLst>
            </a:custGeom>
            <a:gradFill>
              <a:gsLst>
                <a:gs pos="100000">
                  <a:srgbClr val="F4572C"/>
                </a:gs>
                <a:gs pos="0">
                  <a:srgbClr val="F94527"/>
                </a:gs>
              </a:gsLst>
              <a:lin ang="5400000" scaled="1"/>
            </a:gradFill>
            <a:ln w="25400">
              <a:solidFill>
                <a:schemeClr val="bg1"/>
              </a:solidFill>
            </a:ln>
            <a:effectLst>
              <a:outerShdw blurRad="50800" dist="38100" algn="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5940677" y="3655718"/>
              <a:ext cx="270000" cy="27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矩形 47"/>
          <p:cNvSpPr/>
          <p:nvPr/>
        </p:nvSpPr>
        <p:spPr>
          <a:xfrm>
            <a:off x="2304008" y="3923853"/>
            <a:ext cx="74888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600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 pitchFamily="2"/>
              </a:rPr>
              <a:t>March by the main roads</a:t>
            </a:r>
            <a:endParaRPr lang="zh-TW" altLang="en-US" sz="3600" dirty="0">
              <a:solidFill>
                <a:schemeClr val="accent5">
                  <a:lumMod val="50000"/>
                </a:schemeClr>
              </a:solidFill>
              <a:latin typeface="Berlin Sans FB Demi" pitchFamily="34" charset="0"/>
              <a:ea typeface="Microsoft YaHei"/>
              <a:cs typeface="Mangal" pitchFamily="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2304008" y="6084093"/>
            <a:ext cx="56166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31800" indent="-323850" eaLnBrk="1">
              <a:buSzPct val="45000"/>
            </a:pPr>
            <a:r>
              <a:rPr lang="en-US" altLang="zh-TW" sz="3600" dirty="0">
                <a:solidFill>
                  <a:schemeClr val="accent6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 pitchFamily="2"/>
              </a:rPr>
              <a:t>Attract crowds &amp; media</a:t>
            </a:r>
          </a:p>
        </p:txBody>
      </p:sp>
      <p:grpSp>
        <p:nvGrpSpPr>
          <p:cNvPr id="50" name="组合 32"/>
          <p:cNvGrpSpPr/>
          <p:nvPr/>
        </p:nvGrpSpPr>
        <p:grpSpPr>
          <a:xfrm>
            <a:off x="598203" y="246715"/>
            <a:ext cx="49621" cy="580794"/>
            <a:chOff x="504980" y="396164"/>
            <a:chExt cx="49621" cy="580794"/>
          </a:xfrm>
        </p:grpSpPr>
        <p:sp>
          <p:nvSpPr>
            <p:cNvPr id="52" name="矩形 51"/>
            <p:cNvSpPr/>
            <p:nvPr/>
          </p:nvSpPr>
          <p:spPr>
            <a:xfrm>
              <a:off x="504980" y="396164"/>
              <a:ext cx="49621" cy="179981"/>
            </a:xfrm>
            <a:prstGeom prst="rect">
              <a:avLst/>
            </a:prstGeom>
            <a:gradFill flip="none" rotWithShape="1">
              <a:gsLst>
                <a:gs pos="100000">
                  <a:srgbClr val="93757A"/>
                </a:gs>
                <a:gs pos="0">
                  <a:srgbClr val="8C6E73"/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 flipH="1">
              <a:off x="504980" y="796977"/>
              <a:ext cx="49621" cy="179981"/>
            </a:xfrm>
            <a:prstGeom prst="rect">
              <a:avLst/>
            </a:prstGeom>
            <a:gradFill>
              <a:gsLst>
                <a:gs pos="100000">
                  <a:srgbClr val="F4572C"/>
                </a:gs>
                <a:gs pos="0">
                  <a:srgbClr val="F94527"/>
                </a:gs>
              </a:gsLst>
              <a:lin ang="5400000" scaled="1"/>
            </a:gradFill>
            <a:ln w="25400">
              <a:noFill/>
            </a:ln>
            <a:effectLst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flipH="1">
              <a:off x="504980" y="596571"/>
              <a:ext cx="49621" cy="179981"/>
            </a:xfrm>
            <a:prstGeom prst="rect">
              <a:avLst/>
            </a:prstGeom>
            <a:gradFill flip="none" rotWithShape="1">
              <a:gsLst>
                <a:gs pos="100000">
                  <a:srgbClr val="5CA9C4"/>
                </a:gs>
                <a:gs pos="0">
                  <a:srgbClr val="449DBC"/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6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build="p"/>
      <p:bldP spid="48" grpId="0"/>
      <p:bldP spid="4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143768" y="1691605"/>
            <a:ext cx="9793087" cy="554461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32"/>
          <p:cNvSpPr/>
          <p:nvPr/>
        </p:nvSpPr>
        <p:spPr>
          <a:xfrm>
            <a:off x="503808" y="1907629"/>
            <a:ext cx="9073008" cy="511256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8" name="流程圖: 人工輸入 27"/>
          <p:cNvSpPr/>
          <p:nvPr/>
        </p:nvSpPr>
        <p:spPr>
          <a:xfrm rot="16372965">
            <a:off x="3524287" y="4655167"/>
            <a:ext cx="934920" cy="909564"/>
          </a:xfrm>
          <a:prstGeom prst="flowChartManualInpu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431800" y="971525"/>
            <a:ext cx="9505056" cy="591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en-US" altLang="zh-TW" sz="2800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</a:rPr>
              <a:t>Route: Contestants are split into     A team and      B team</a:t>
            </a: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3870040" y="323453"/>
            <a:ext cx="2340545" cy="576064"/>
          </a:xfrm>
        </p:spPr>
        <p:txBody>
          <a:bodyPr/>
          <a:lstStyle/>
          <a:p>
            <a:pPr algn="ctr"/>
            <a:r>
              <a:rPr lang="en-US" altLang="zh-TW" sz="4000" b="1" dirty="0">
                <a:solidFill>
                  <a:schemeClr val="accent5">
                    <a:lumMod val="50000"/>
                  </a:schemeClr>
                </a:solidFill>
              </a:rPr>
              <a:t>PARADE</a:t>
            </a:r>
            <a:endParaRPr lang="zh-TW" alt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9" name="圖片 8" descr="267869-1305260F54337.jpg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0478" r="9994" b="55715"/>
          <a:stretch>
            <a:fillRect/>
          </a:stretch>
        </p:blipFill>
        <p:spPr>
          <a:xfrm>
            <a:off x="5616376" y="1095078"/>
            <a:ext cx="216024" cy="32398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0" name="圖片 9" descr="267869-1305260F54337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709" r="55715" b="55715"/>
          <a:stretch>
            <a:fillRect/>
          </a:stretch>
        </p:blipFill>
        <p:spPr>
          <a:xfrm>
            <a:off x="7992640" y="1095078"/>
            <a:ext cx="216023" cy="3240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 rot="5554165">
            <a:off x="6854473" y="425694"/>
            <a:ext cx="344288" cy="500376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 rot="6125547">
            <a:off x="3483302" y="1837781"/>
            <a:ext cx="329115" cy="163550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2" name="群組 41"/>
          <p:cNvGrpSpPr/>
          <p:nvPr/>
        </p:nvGrpSpPr>
        <p:grpSpPr>
          <a:xfrm>
            <a:off x="536850" y="1940258"/>
            <a:ext cx="9004685" cy="5033438"/>
            <a:chOff x="536850" y="2156281"/>
            <a:chExt cx="9004685" cy="5033438"/>
          </a:xfrm>
        </p:grpSpPr>
        <p:sp>
          <p:nvSpPr>
            <p:cNvPr id="15" name="矩形 14"/>
            <p:cNvSpPr/>
            <p:nvPr/>
          </p:nvSpPr>
          <p:spPr>
            <a:xfrm rot="5673169">
              <a:off x="4859173" y="2014702"/>
              <a:ext cx="360040" cy="9004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8568704" y="2178122"/>
              <a:ext cx="360040" cy="49964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矩形 13"/>
            <p:cNvSpPr/>
            <p:nvPr/>
          </p:nvSpPr>
          <p:spPr>
            <a:xfrm rot="21098474">
              <a:off x="1136670" y="2164068"/>
              <a:ext cx="360040" cy="50179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4392240" y="2188397"/>
              <a:ext cx="288000" cy="49760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矩形 16"/>
            <p:cNvSpPr/>
            <p:nvPr/>
          </p:nvSpPr>
          <p:spPr>
            <a:xfrm rot="5585265">
              <a:off x="6814307" y="2424666"/>
              <a:ext cx="360040" cy="5071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矩形 17"/>
            <p:cNvSpPr/>
            <p:nvPr/>
          </p:nvSpPr>
          <p:spPr>
            <a:xfrm rot="6050303">
              <a:off x="3610494" y="3836457"/>
              <a:ext cx="360040" cy="1714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矩形 18"/>
            <p:cNvSpPr/>
            <p:nvPr/>
          </p:nvSpPr>
          <p:spPr>
            <a:xfrm rot="5193489">
              <a:off x="1594298" y="3376943"/>
              <a:ext cx="360040" cy="24653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 21"/>
            <p:cNvSpPr/>
            <p:nvPr/>
          </p:nvSpPr>
          <p:spPr>
            <a:xfrm rot="5193489">
              <a:off x="1559777" y="1572295"/>
              <a:ext cx="329881" cy="2353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矩形 23"/>
            <p:cNvSpPr/>
            <p:nvPr/>
          </p:nvSpPr>
          <p:spPr>
            <a:xfrm rot="21098474">
              <a:off x="2705723" y="2156281"/>
              <a:ext cx="288000" cy="50334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6727319" y="2188396"/>
              <a:ext cx="288000" cy="28875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 25"/>
            <p:cNvSpPr/>
            <p:nvPr/>
          </p:nvSpPr>
          <p:spPr>
            <a:xfrm rot="413001">
              <a:off x="6593057" y="4873564"/>
              <a:ext cx="288000" cy="2301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8568703" y="2843734"/>
            <a:ext cx="380087" cy="394394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/>
          <p:cNvSpPr/>
          <p:nvPr/>
        </p:nvSpPr>
        <p:spPr>
          <a:xfrm rot="5400000">
            <a:off x="7416305" y="4607478"/>
            <a:ext cx="2674130" cy="46166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altLang="zh-TW" sz="2400" dirty="0" err="1">
                <a:solidFill>
                  <a:schemeClr val="bg1"/>
                </a:solidFill>
                <a:latin typeface="Berlin Sans FB Demi" pitchFamily="34" charset="0"/>
              </a:rPr>
              <a:t>Wenxin</a:t>
            </a:r>
            <a:r>
              <a:rPr lang="en-US" altLang="zh-TW" sz="2400" dirty="0">
                <a:solidFill>
                  <a:schemeClr val="bg1"/>
                </a:solidFill>
                <a:latin typeface="Berlin Sans FB Demi" pitchFamily="34" charset="0"/>
              </a:rPr>
              <a:t> Road Sec 1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 rot="6125547">
            <a:off x="3491448" y="1783138"/>
            <a:ext cx="345010" cy="171301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38"/>
          <p:cNvSpPr/>
          <p:nvPr/>
        </p:nvSpPr>
        <p:spPr>
          <a:xfrm rot="5554165">
            <a:off x="6471351" y="639720"/>
            <a:ext cx="369048" cy="455522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 29"/>
          <p:cNvSpPr/>
          <p:nvPr/>
        </p:nvSpPr>
        <p:spPr>
          <a:xfrm rot="200551">
            <a:off x="4369080" y="2663264"/>
            <a:ext cx="3917622" cy="46166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r>
              <a:rPr lang="en-US" altLang="zh-TW" sz="2400" dirty="0" err="1">
                <a:solidFill>
                  <a:schemeClr val="bg1"/>
                </a:solidFill>
                <a:latin typeface="Berlin Sans FB Demi" pitchFamily="34" charset="0"/>
              </a:rPr>
              <a:t>Gongyi</a:t>
            </a:r>
            <a:r>
              <a:rPr lang="en-US" altLang="zh-TW" sz="2400" dirty="0">
                <a:solidFill>
                  <a:schemeClr val="bg1"/>
                </a:solidFill>
                <a:latin typeface="Berlin Sans FB Demi" pitchFamily="34" charset="0"/>
              </a:rPr>
              <a:t> Road Sec 2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 rot="21098474">
            <a:off x="1096231" y="2384247"/>
            <a:ext cx="380158" cy="381574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/>
          <p:cNvSpPr/>
          <p:nvPr/>
        </p:nvSpPr>
        <p:spPr>
          <a:xfrm rot="4895725">
            <a:off x="-3844" y="4390047"/>
            <a:ext cx="2664512" cy="46166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  <a:latin typeface="Berlin Sans FB Demi" pitchFamily="34" charset="0"/>
              </a:rPr>
              <a:t>Liming Road Sec 2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 rot="5673169">
            <a:off x="4968387" y="2521119"/>
            <a:ext cx="403320" cy="755134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/>
          <p:cNvSpPr/>
          <p:nvPr/>
        </p:nvSpPr>
        <p:spPr>
          <a:xfrm rot="275034">
            <a:off x="3343522" y="6056952"/>
            <a:ext cx="3560590" cy="46166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altLang="zh-TW" sz="2400" dirty="0" err="1">
                <a:solidFill>
                  <a:schemeClr val="bg1"/>
                </a:solidFill>
                <a:latin typeface="Berlin Sans FB Demi" pitchFamily="34" charset="0"/>
              </a:rPr>
              <a:t>Wuquan</a:t>
            </a:r>
            <a:r>
              <a:rPr lang="en-US" altLang="zh-TW" sz="2400" dirty="0">
                <a:solidFill>
                  <a:schemeClr val="bg1"/>
                </a:solidFill>
                <a:latin typeface="Berlin Sans FB Demi" pitchFamily="34" charset="0"/>
              </a:rPr>
              <a:t> West Road Sec2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 rot="5193489">
            <a:off x="1703423" y="1500473"/>
            <a:ext cx="360040" cy="2062832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40"/>
          <p:cNvSpPr/>
          <p:nvPr/>
        </p:nvSpPr>
        <p:spPr>
          <a:xfrm rot="199193">
            <a:off x="5278581" y="4561281"/>
            <a:ext cx="2544286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altLang="zh-TW" dirty="0" err="1">
                <a:latin typeface="Berlin Sans FB Demi" pitchFamily="34" charset="0"/>
              </a:rPr>
              <a:t>Xiangshang</a:t>
            </a:r>
            <a:r>
              <a:rPr lang="en-US" altLang="zh-TW" dirty="0">
                <a:latin typeface="Berlin Sans FB Demi" pitchFamily="34" charset="0"/>
              </a:rPr>
              <a:t> Road Sec2 </a:t>
            </a:r>
            <a:endParaRPr lang="zh-TW" altLang="en-US" dirty="0"/>
          </a:p>
        </p:txBody>
      </p:sp>
      <p:sp>
        <p:nvSpPr>
          <p:cNvPr id="43" name="矩形 42"/>
          <p:cNvSpPr/>
          <p:nvPr/>
        </p:nvSpPr>
        <p:spPr>
          <a:xfrm rot="4936888">
            <a:off x="1743484" y="3512054"/>
            <a:ext cx="2020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latin typeface="Berlin Sans FB Demi" pitchFamily="34" charset="0"/>
              </a:rPr>
              <a:t>Henan Road Sec 4</a:t>
            </a:r>
            <a:endParaRPr lang="zh-TW" altLang="en-US" dirty="0">
              <a:latin typeface="Berlin Sans FB Demi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 rot="5400000">
            <a:off x="3402474" y="4022620"/>
            <a:ext cx="23134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>
                <a:latin typeface="Berlin Sans FB Demi" pitchFamily="34" charset="0"/>
              </a:rPr>
              <a:t>Huizhong</a:t>
            </a:r>
            <a:r>
              <a:rPr lang="en-US" altLang="zh-TW" dirty="0">
                <a:latin typeface="Berlin Sans FB Demi" pitchFamily="34" charset="0"/>
              </a:rPr>
              <a:t> Road Sec 3</a:t>
            </a:r>
            <a:endParaRPr lang="zh-TW" altLang="en-US" dirty="0">
              <a:latin typeface="Berlin Sans FB Demi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 rot="5400000">
            <a:off x="6093126" y="3663128"/>
            <a:ext cx="1576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>
                <a:latin typeface="Berlin Sans FB Demi" pitchFamily="34" charset="0"/>
              </a:rPr>
              <a:t>Huiwen</a:t>
            </a:r>
            <a:r>
              <a:rPr lang="en-US" altLang="zh-TW" dirty="0">
                <a:latin typeface="Berlin Sans FB Demi" pitchFamily="34" charset="0"/>
              </a:rPr>
              <a:t> Road</a:t>
            </a:r>
            <a:endParaRPr lang="zh-TW" altLang="en-US" dirty="0">
              <a:latin typeface="Berlin Sans FB Demi" pitchFamily="34" charset="0"/>
            </a:endParaRPr>
          </a:p>
        </p:txBody>
      </p:sp>
      <p:sp>
        <p:nvSpPr>
          <p:cNvPr id="61" name="橢圓 60"/>
          <p:cNvSpPr/>
          <p:nvPr/>
        </p:nvSpPr>
        <p:spPr>
          <a:xfrm>
            <a:off x="935856" y="4175934"/>
            <a:ext cx="792088" cy="468000"/>
          </a:xfrm>
          <a:prstGeom prst="ellipse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2" name="圖片 61" descr="school2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44168" y="4856118"/>
            <a:ext cx="576064" cy="579904"/>
          </a:xfrm>
          <a:prstGeom prst="rect">
            <a:avLst/>
          </a:prstGeom>
        </p:spPr>
      </p:pic>
      <p:pic>
        <p:nvPicPr>
          <p:cNvPr id="64" name="圖片 63" descr="images.jp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12876" b="9681"/>
          <a:stretch>
            <a:fillRect/>
          </a:stretch>
        </p:blipFill>
        <p:spPr>
          <a:xfrm>
            <a:off x="7560592" y="4931966"/>
            <a:ext cx="1008112" cy="1152128"/>
          </a:xfrm>
          <a:prstGeom prst="rect">
            <a:avLst/>
          </a:prstGeom>
        </p:spPr>
      </p:pic>
      <p:sp>
        <p:nvSpPr>
          <p:cNvPr id="60" name="橢圓 59"/>
          <p:cNvSpPr/>
          <p:nvPr/>
        </p:nvSpPr>
        <p:spPr>
          <a:xfrm>
            <a:off x="8352680" y="4571926"/>
            <a:ext cx="792088" cy="468000"/>
          </a:xfrm>
          <a:prstGeom prst="ellipse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橢圓形圖說文字 46"/>
          <p:cNvSpPr/>
          <p:nvPr/>
        </p:nvSpPr>
        <p:spPr>
          <a:xfrm>
            <a:off x="1295896" y="3275782"/>
            <a:ext cx="1368152" cy="936104"/>
          </a:xfrm>
          <a:prstGeom prst="wedgeEllipseCallout">
            <a:avLst>
              <a:gd name="adj1" fmla="val -39194"/>
              <a:gd name="adj2" fmla="val 67867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tx1"/>
                </a:solidFill>
                <a:latin typeface="Berlin Sans FB Demi" pitchFamily="34" charset="0"/>
              </a:rPr>
              <a:t>Meet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  <p:pic>
        <p:nvPicPr>
          <p:cNvPr id="58" name="圖片 57" descr="267869-1305260F54337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709" r="55715" b="60631"/>
          <a:stretch>
            <a:fillRect/>
          </a:stretch>
        </p:blipFill>
        <p:spPr>
          <a:xfrm>
            <a:off x="8748782" y="4139878"/>
            <a:ext cx="540002" cy="720000"/>
          </a:xfrm>
          <a:prstGeom prst="rect">
            <a:avLst/>
          </a:prstGeom>
        </p:spPr>
      </p:pic>
      <p:pic>
        <p:nvPicPr>
          <p:cNvPr id="59" name="圖片 58" descr="267869-1305260F54337.jpg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0478" r="9994" b="60631"/>
          <a:stretch>
            <a:fillRect/>
          </a:stretch>
        </p:blipFill>
        <p:spPr>
          <a:xfrm>
            <a:off x="8208664" y="4139878"/>
            <a:ext cx="540033" cy="720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45" name="橢圓形圖說文字 44"/>
          <p:cNvSpPr/>
          <p:nvPr/>
        </p:nvSpPr>
        <p:spPr>
          <a:xfrm>
            <a:off x="7200552" y="3707830"/>
            <a:ext cx="1368152" cy="936104"/>
          </a:xfrm>
          <a:prstGeom prst="wedgeEllipseCallout">
            <a:avLst>
              <a:gd name="adj1" fmla="val 51877"/>
              <a:gd name="adj2" fmla="val 60353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tx1"/>
                </a:solidFill>
                <a:latin typeface="Berlin Sans FB Demi" pitchFamily="34" charset="0"/>
              </a:rPr>
              <a:t>Start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969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26 0.00399 L 0.00725 -0.24895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0" y="-1260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6 4.20168E-7 L -0.00882 0.22878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" y="114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25 -0.24895 C -0.06016 -0.25273 -0.30367 -0.26156 -0.39754 -0.27164 C -0.49141 -0.28172 -0.4944 -0.30546 -0.55552 -0.30987 C -0.61663 -0.31429 -0.7209 -0.30042 -0.76437 -0.2979 " pathEditMode="relative" rAng="0" ptsTypes="aaaa">
                                      <p:cBhvr>
                                        <p:cTn id="50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600" y="-330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82 0.22878 L -0.72342 0.15252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700" y="-3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6437 -0.2979 L -0.74121 -0.04937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0" y="1240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2342 0.15252 L -0.73854 -0.04895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0" y="-10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0" grpId="0" animBg="1"/>
      <p:bldP spid="47" grpId="0" animBg="1"/>
      <p:bldP spid="47" grpId="1" animBg="1"/>
      <p:bldP spid="45" grpId="0" animBg="1"/>
      <p:bldP spid="4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43" descr="46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080625" cy="756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圖片 28" descr="圖片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0080625" cy="7589177"/>
          </a:xfrm>
          <a:prstGeom prst="rect">
            <a:avLst/>
          </a:prstGeom>
        </p:spPr>
      </p:pic>
      <p:sp>
        <p:nvSpPr>
          <p:cNvPr id="2" name="文字方塊 2"/>
          <p:cNvSpPr/>
          <p:nvPr/>
        </p:nvSpPr>
        <p:spPr>
          <a:xfrm>
            <a:off x="1295896" y="683493"/>
            <a:ext cx="7632700" cy="72784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lIns="90000" tIns="45000" rIns="90000" bIns="45000" compatLnSpc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sz="4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Berlin Sans FB Demi" pitchFamily="34" charset="0"/>
                <a:ea typeface="Microsoft YaHei" pitchFamily="2"/>
                <a:cs typeface="Mangal" pitchFamily="2"/>
              </a:rPr>
              <a:t>Theme: Five continents</a:t>
            </a:r>
          </a:p>
        </p:txBody>
      </p:sp>
      <p:grpSp>
        <p:nvGrpSpPr>
          <p:cNvPr id="57" name="群組 56"/>
          <p:cNvGrpSpPr/>
          <p:nvPr/>
        </p:nvGrpSpPr>
        <p:grpSpPr>
          <a:xfrm>
            <a:off x="791840" y="1259557"/>
            <a:ext cx="4032448" cy="3960440"/>
            <a:chOff x="1151880" y="1403573"/>
            <a:chExt cx="3703638" cy="3715746"/>
          </a:xfrm>
        </p:grpSpPr>
        <p:sp>
          <p:nvSpPr>
            <p:cNvPr id="27654" name="文字方塊 6"/>
            <p:cNvSpPr txBox="1">
              <a:spLocks noChangeArrowheads="1"/>
            </p:cNvSpPr>
            <p:nvPr/>
          </p:nvSpPr>
          <p:spPr bwMode="auto">
            <a:xfrm>
              <a:off x="1356668" y="2163985"/>
              <a:ext cx="2667000" cy="4603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kumimoji="0" lang="en-US" altLang="zh-TW" sz="2400" b="1">
                  <a:latin typeface="Calibri" pitchFamily="34" charset="0"/>
                </a:rPr>
                <a:t>Europe </a:t>
              </a:r>
            </a:p>
          </p:txBody>
        </p:sp>
        <p:sp>
          <p:nvSpPr>
            <p:cNvPr id="36" name="Rectangle 10"/>
            <p:cNvSpPr>
              <a:spLocks noChangeArrowheads="1"/>
            </p:cNvSpPr>
            <p:nvPr/>
          </p:nvSpPr>
          <p:spPr bwMode="gray">
            <a:xfrm rot="21052125">
              <a:off x="1386830" y="2149698"/>
              <a:ext cx="3314700" cy="2969621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EAEAEA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4D4D4D">
                  <a:alpha val="50000"/>
                </a:srgbClr>
              </a:outerShdw>
            </a:effectLst>
          </p:spPr>
          <p:txBody>
            <a:bodyPr lIns="108000" tIns="108000" rIns="144000" bIns="72000"/>
            <a:lstStyle/>
            <a:p>
              <a:pPr marL="190500" indent="-190500">
                <a:spcBef>
                  <a:spcPct val="40000"/>
                </a:spcBef>
                <a:buClr>
                  <a:schemeClr val="accent1"/>
                </a:buClr>
                <a:buFont typeface="Wingdings" pitchFamily="2" charset="2"/>
                <a:buChar char="§"/>
              </a:pPr>
              <a:endParaRPr lang="en-US" altLang="zh-CN">
                <a:ea typeface="宋体" charset="-122"/>
              </a:endParaRPr>
            </a:p>
          </p:txBody>
        </p:sp>
        <p:grpSp>
          <p:nvGrpSpPr>
            <p:cNvPr id="43" name="Group 71"/>
            <p:cNvGrpSpPr>
              <a:grpSpLocks/>
            </p:cNvGrpSpPr>
            <p:nvPr/>
          </p:nvGrpSpPr>
          <p:grpSpPr bwMode="auto">
            <a:xfrm>
              <a:off x="4218930" y="1403573"/>
              <a:ext cx="636588" cy="617537"/>
              <a:chOff x="1548" y="1653"/>
              <a:chExt cx="802" cy="777"/>
            </a:xfrm>
          </p:grpSpPr>
          <p:sp>
            <p:nvSpPr>
              <p:cNvPr id="44" name="Freeform 72"/>
              <p:cNvSpPr>
                <a:spLocks/>
              </p:cNvSpPr>
              <p:nvPr/>
            </p:nvSpPr>
            <p:spPr bwMode="auto">
              <a:xfrm>
                <a:off x="1681" y="2140"/>
                <a:ext cx="669" cy="290"/>
              </a:xfrm>
              <a:custGeom>
                <a:avLst/>
                <a:gdLst>
                  <a:gd name="T0" fmla="*/ 492 w 669"/>
                  <a:gd name="T1" fmla="*/ 0 h 290"/>
                  <a:gd name="T2" fmla="*/ 195 w 669"/>
                  <a:gd name="T3" fmla="*/ 78 h 290"/>
                  <a:gd name="T4" fmla="*/ 245 w 669"/>
                  <a:gd name="T5" fmla="*/ 148 h 290"/>
                  <a:gd name="T6" fmla="*/ 5 w 669"/>
                  <a:gd name="T7" fmla="*/ 261 h 290"/>
                  <a:gd name="T8" fmla="*/ 48 w 669"/>
                  <a:gd name="T9" fmla="*/ 272 h 290"/>
                  <a:gd name="T10" fmla="*/ 294 w 669"/>
                  <a:gd name="T11" fmla="*/ 154 h 290"/>
                  <a:gd name="T12" fmla="*/ 327 w 669"/>
                  <a:gd name="T13" fmla="*/ 155 h 290"/>
                  <a:gd name="T14" fmla="*/ 624 w 669"/>
                  <a:gd name="T15" fmla="*/ 78 h 290"/>
                  <a:gd name="T16" fmla="*/ 492 w 669"/>
                  <a:gd name="T17" fmla="*/ 0 h 2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69"/>
                  <a:gd name="T28" fmla="*/ 0 h 290"/>
                  <a:gd name="T29" fmla="*/ 669 w 669"/>
                  <a:gd name="T30" fmla="*/ 290 h 29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69" h="290">
                    <a:moveTo>
                      <a:pt x="492" y="0"/>
                    </a:moveTo>
                    <a:cubicBezTo>
                      <a:pt x="373" y="0"/>
                      <a:pt x="240" y="35"/>
                      <a:pt x="195" y="78"/>
                    </a:cubicBezTo>
                    <a:cubicBezTo>
                      <a:pt x="162" y="109"/>
                      <a:pt x="184" y="136"/>
                      <a:pt x="245" y="148"/>
                    </a:cubicBezTo>
                    <a:cubicBezTo>
                      <a:pt x="5" y="261"/>
                      <a:pt x="5" y="261"/>
                      <a:pt x="5" y="261"/>
                    </a:cubicBezTo>
                    <a:cubicBezTo>
                      <a:pt x="9" y="284"/>
                      <a:pt x="0" y="290"/>
                      <a:pt x="48" y="272"/>
                    </a:cubicBezTo>
                    <a:cubicBezTo>
                      <a:pt x="294" y="154"/>
                      <a:pt x="294" y="154"/>
                      <a:pt x="294" y="154"/>
                    </a:cubicBezTo>
                    <a:cubicBezTo>
                      <a:pt x="304" y="155"/>
                      <a:pt x="315" y="155"/>
                      <a:pt x="327" y="155"/>
                    </a:cubicBezTo>
                    <a:cubicBezTo>
                      <a:pt x="445" y="155"/>
                      <a:pt x="578" y="120"/>
                      <a:pt x="624" y="78"/>
                    </a:cubicBezTo>
                    <a:cubicBezTo>
                      <a:pt x="669" y="35"/>
                      <a:pt x="610" y="0"/>
                      <a:pt x="492" y="0"/>
                    </a:cubicBezTo>
                    <a:close/>
                  </a:path>
                </a:pathLst>
              </a:custGeom>
              <a:solidFill>
                <a:schemeClr val="tx1">
                  <a:alpha val="5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pic>
            <p:nvPicPr>
              <p:cNvPr id="45" name="Picture 73" descr="grau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6612"/>
              <a:stretch>
                <a:fillRect/>
              </a:stretch>
            </p:blipFill>
            <p:spPr bwMode="auto">
              <a:xfrm>
                <a:off x="1548" y="1653"/>
                <a:ext cx="576" cy="7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6" name="Group 74"/>
            <p:cNvGrpSpPr>
              <a:grpSpLocks/>
            </p:cNvGrpSpPr>
            <p:nvPr/>
          </p:nvGrpSpPr>
          <p:grpSpPr bwMode="auto">
            <a:xfrm>
              <a:off x="1151880" y="1890935"/>
              <a:ext cx="636588" cy="617538"/>
              <a:chOff x="1548" y="1653"/>
              <a:chExt cx="802" cy="777"/>
            </a:xfrm>
          </p:grpSpPr>
          <p:sp>
            <p:nvSpPr>
              <p:cNvPr id="47" name="Freeform 75"/>
              <p:cNvSpPr>
                <a:spLocks/>
              </p:cNvSpPr>
              <p:nvPr/>
            </p:nvSpPr>
            <p:spPr bwMode="auto">
              <a:xfrm>
                <a:off x="1681" y="2140"/>
                <a:ext cx="669" cy="290"/>
              </a:xfrm>
              <a:custGeom>
                <a:avLst/>
                <a:gdLst>
                  <a:gd name="T0" fmla="*/ 492 w 669"/>
                  <a:gd name="T1" fmla="*/ 0 h 290"/>
                  <a:gd name="T2" fmla="*/ 195 w 669"/>
                  <a:gd name="T3" fmla="*/ 78 h 290"/>
                  <a:gd name="T4" fmla="*/ 245 w 669"/>
                  <a:gd name="T5" fmla="*/ 148 h 290"/>
                  <a:gd name="T6" fmla="*/ 5 w 669"/>
                  <a:gd name="T7" fmla="*/ 261 h 290"/>
                  <a:gd name="T8" fmla="*/ 48 w 669"/>
                  <a:gd name="T9" fmla="*/ 272 h 290"/>
                  <a:gd name="T10" fmla="*/ 294 w 669"/>
                  <a:gd name="T11" fmla="*/ 154 h 290"/>
                  <a:gd name="T12" fmla="*/ 327 w 669"/>
                  <a:gd name="T13" fmla="*/ 155 h 290"/>
                  <a:gd name="T14" fmla="*/ 624 w 669"/>
                  <a:gd name="T15" fmla="*/ 78 h 290"/>
                  <a:gd name="T16" fmla="*/ 492 w 669"/>
                  <a:gd name="T17" fmla="*/ 0 h 2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69"/>
                  <a:gd name="T28" fmla="*/ 0 h 290"/>
                  <a:gd name="T29" fmla="*/ 669 w 669"/>
                  <a:gd name="T30" fmla="*/ 290 h 29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69" h="290">
                    <a:moveTo>
                      <a:pt x="492" y="0"/>
                    </a:moveTo>
                    <a:cubicBezTo>
                      <a:pt x="373" y="0"/>
                      <a:pt x="240" y="35"/>
                      <a:pt x="195" y="78"/>
                    </a:cubicBezTo>
                    <a:cubicBezTo>
                      <a:pt x="162" y="109"/>
                      <a:pt x="184" y="136"/>
                      <a:pt x="245" y="148"/>
                    </a:cubicBezTo>
                    <a:cubicBezTo>
                      <a:pt x="5" y="261"/>
                      <a:pt x="5" y="261"/>
                      <a:pt x="5" y="261"/>
                    </a:cubicBezTo>
                    <a:cubicBezTo>
                      <a:pt x="9" y="284"/>
                      <a:pt x="0" y="290"/>
                      <a:pt x="48" y="272"/>
                    </a:cubicBezTo>
                    <a:cubicBezTo>
                      <a:pt x="294" y="154"/>
                      <a:pt x="294" y="154"/>
                      <a:pt x="294" y="154"/>
                    </a:cubicBezTo>
                    <a:cubicBezTo>
                      <a:pt x="304" y="155"/>
                      <a:pt x="315" y="155"/>
                      <a:pt x="327" y="155"/>
                    </a:cubicBezTo>
                    <a:cubicBezTo>
                      <a:pt x="445" y="155"/>
                      <a:pt x="578" y="120"/>
                      <a:pt x="624" y="78"/>
                    </a:cubicBezTo>
                    <a:cubicBezTo>
                      <a:pt x="669" y="35"/>
                      <a:pt x="610" y="0"/>
                      <a:pt x="492" y="0"/>
                    </a:cubicBezTo>
                    <a:close/>
                  </a:path>
                </a:pathLst>
              </a:custGeom>
              <a:solidFill>
                <a:schemeClr val="tx1">
                  <a:alpha val="5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pic>
            <p:nvPicPr>
              <p:cNvPr id="48" name="Picture 76" descr="grau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6612"/>
              <a:stretch>
                <a:fillRect/>
              </a:stretch>
            </p:blipFill>
            <p:spPr bwMode="auto">
              <a:xfrm>
                <a:off x="1548" y="1653"/>
                <a:ext cx="576" cy="7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27650" name="圖片 2"/>
            <p:cNvPicPr>
              <a:picLocks noChangeAspect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 rot="21034420">
              <a:off x="1452925" y="2278770"/>
              <a:ext cx="3137802" cy="2280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652" name="文字方塊 4"/>
            <p:cNvSpPr txBox="1">
              <a:spLocks noChangeArrowheads="1"/>
            </p:cNvSpPr>
            <p:nvPr/>
          </p:nvSpPr>
          <p:spPr bwMode="auto">
            <a:xfrm rot="21008186">
              <a:off x="1877638" y="4626834"/>
              <a:ext cx="2735263" cy="4016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kumimoji="0" lang="en-US" altLang="zh-TW" sz="2000" dirty="0">
                  <a:latin typeface="Berlin Sans FB Demi" pitchFamily="34" charset="0"/>
                </a:rPr>
                <a:t>Robin Hood </a:t>
              </a:r>
              <a:endParaRPr kumimoji="0" lang="zh-TW" altLang="en-US" sz="2000" dirty="0">
                <a:latin typeface="Berlin Sans FB Demi" pitchFamily="34" charset="0"/>
              </a:endParaRPr>
            </a:p>
          </p:txBody>
        </p:sp>
      </p:grpSp>
      <p:grpSp>
        <p:nvGrpSpPr>
          <p:cNvPr id="58" name="群組 57"/>
          <p:cNvGrpSpPr/>
          <p:nvPr/>
        </p:nvGrpSpPr>
        <p:grpSpPr>
          <a:xfrm>
            <a:off x="5688384" y="1259557"/>
            <a:ext cx="3783062" cy="4032449"/>
            <a:chOff x="5789537" y="1443359"/>
            <a:chExt cx="3263230" cy="4152147"/>
          </a:xfrm>
        </p:grpSpPr>
        <p:sp>
          <p:nvSpPr>
            <p:cNvPr id="40" name="Rectangle 10"/>
            <p:cNvSpPr>
              <a:spLocks noChangeArrowheads="1"/>
            </p:cNvSpPr>
            <p:nvPr/>
          </p:nvSpPr>
          <p:spPr bwMode="gray">
            <a:xfrm rot="509545">
              <a:off x="5789537" y="2111711"/>
              <a:ext cx="2625354" cy="3483795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EAEAEA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4D4D4D">
                  <a:alpha val="50000"/>
                </a:srgbClr>
              </a:outerShdw>
            </a:effectLst>
          </p:spPr>
          <p:txBody>
            <a:bodyPr lIns="108000" tIns="108000" rIns="144000" bIns="72000"/>
            <a:lstStyle/>
            <a:p>
              <a:pPr marL="190500" indent="-190500">
                <a:spcBef>
                  <a:spcPct val="40000"/>
                </a:spcBef>
                <a:buClr>
                  <a:schemeClr val="accent1"/>
                </a:buClr>
                <a:buFont typeface="Wingdings" pitchFamily="2" charset="2"/>
                <a:buChar char="§"/>
              </a:pPr>
              <a:endParaRPr lang="en-US" altLang="zh-CN">
                <a:ea typeface="宋体" charset="-122"/>
              </a:endParaRPr>
            </a:p>
          </p:txBody>
        </p:sp>
        <p:grpSp>
          <p:nvGrpSpPr>
            <p:cNvPr id="49" name="Group 92"/>
            <p:cNvGrpSpPr>
              <a:grpSpLocks/>
            </p:cNvGrpSpPr>
            <p:nvPr/>
          </p:nvGrpSpPr>
          <p:grpSpPr bwMode="auto">
            <a:xfrm>
              <a:off x="6039916" y="1443359"/>
              <a:ext cx="636588" cy="617538"/>
              <a:chOff x="2603" y="538"/>
              <a:chExt cx="804" cy="775"/>
            </a:xfrm>
          </p:grpSpPr>
          <p:sp>
            <p:nvSpPr>
              <p:cNvPr id="50" name="Freeform 93"/>
              <p:cNvSpPr>
                <a:spLocks/>
              </p:cNvSpPr>
              <p:nvPr/>
            </p:nvSpPr>
            <p:spPr bwMode="auto">
              <a:xfrm>
                <a:off x="2738" y="1023"/>
                <a:ext cx="669" cy="290"/>
              </a:xfrm>
              <a:custGeom>
                <a:avLst/>
                <a:gdLst>
                  <a:gd name="T0" fmla="*/ 492 w 669"/>
                  <a:gd name="T1" fmla="*/ 0 h 290"/>
                  <a:gd name="T2" fmla="*/ 195 w 669"/>
                  <a:gd name="T3" fmla="*/ 78 h 290"/>
                  <a:gd name="T4" fmla="*/ 245 w 669"/>
                  <a:gd name="T5" fmla="*/ 148 h 290"/>
                  <a:gd name="T6" fmla="*/ 5 w 669"/>
                  <a:gd name="T7" fmla="*/ 261 h 290"/>
                  <a:gd name="T8" fmla="*/ 48 w 669"/>
                  <a:gd name="T9" fmla="*/ 272 h 290"/>
                  <a:gd name="T10" fmla="*/ 294 w 669"/>
                  <a:gd name="T11" fmla="*/ 154 h 290"/>
                  <a:gd name="T12" fmla="*/ 327 w 669"/>
                  <a:gd name="T13" fmla="*/ 155 h 290"/>
                  <a:gd name="T14" fmla="*/ 624 w 669"/>
                  <a:gd name="T15" fmla="*/ 78 h 290"/>
                  <a:gd name="T16" fmla="*/ 492 w 669"/>
                  <a:gd name="T17" fmla="*/ 0 h 2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69"/>
                  <a:gd name="T28" fmla="*/ 0 h 290"/>
                  <a:gd name="T29" fmla="*/ 669 w 669"/>
                  <a:gd name="T30" fmla="*/ 290 h 29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69" h="290">
                    <a:moveTo>
                      <a:pt x="492" y="0"/>
                    </a:moveTo>
                    <a:cubicBezTo>
                      <a:pt x="373" y="0"/>
                      <a:pt x="240" y="35"/>
                      <a:pt x="195" y="78"/>
                    </a:cubicBezTo>
                    <a:cubicBezTo>
                      <a:pt x="162" y="109"/>
                      <a:pt x="184" y="136"/>
                      <a:pt x="245" y="148"/>
                    </a:cubicBezTo>
                    <a:cubicBezTo>
                      <a:pt x="5" y="261"/>
                      <a:pt x="5" y="261"/>
                      <a:pt x="5" y="261"/>
                    </a:cubicBezTo>
                    <a:cubicBezTo>
                      <a:pt x="9" y="284"/>
                      <a:pt x="0" y="290"/>
                      <a:pt x="48" y="272"/>
                    </a:cubicBezTo>
                    <a:cubicBezTo>
                      <a:pt x="294" y="154"/>
                      <a:pt x="294" y="154"/>
                      <a:pt x="294" y="154"/>
                    </a:cubicBezTo>
                    <a:cubicBezTo>
                      <a:pt x="304" y="155"/>
                      <a:pt x="315" y="155"/>
                      <a:pt x="327" y="155"/>
                    </a:cubicBezTo>
                    <a:cubicBezTo>
                      <a:pt x="445" y="155"/>
                      <a:pt x="578" y="120"/>
                      <a:pt x="624" y="78"/>
                    </a:cubicBezTo>
                    <a:cubicBezTo>
                      <a:pt x="669" y="35"/>
                      <a:pt x="610" y="0"/>
                      <a:pt x="492" y="0"/>
                    </a:cubicBezTo>
                    <a:close/>
                  </a:path>
                </a:pathLst>
              </a:custGeom>
              <a:solidFill>
                <a:schemeClr val="tx1">
                  <a:alpha val="5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pic>
            <p:nvPicPr>
              <p:cNvPr id="51" name="Picture 94" descr="rot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6612"/>
              <a:stretch>
                <a:fillRect/>
              </a:stretch>
            </p:blipFill>
            <p:spPr bwMode="auto">
              <a:xfrm>
                <a:off x="2603" y="538"/>
                <a:ext cx="576" cy="7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52" name="Group 95"/>
            <p:cNvGrpSpPr>
              <a:grpSpLocks/>
            </p:cNvGrpSpPr>
            <p:nvPr/>
          </p:nvGrpSpPr>
          <p:grpSpPr bwMode="auto">
            <a:xfrm>
              <a:off x="8416180" y="1803399"/>
              <a:ext cx="636587" cy="617537"/>
              <a:chOff x="2603" y="538"/>
              <a:chExt cx="804" cy="775"/>
            </a:xfrm>
          </p:grpSpPr>
          <p:sp>
            <p:nvSpPr>
              <p:cNvPr id="53" name="Freeform 96"/>
              <p:cNvSpPr>
                <a:spLocks/>
              </p:cNvSpPr>
              <p:nvPr/>
            </p:nvSpPr>
            <p:spPr bwMode="auto">
              <a:xfrm>
                <a:off x="2738" y="1023"/>
                <a:ext cx="669" cy="290"/>
              </a:xfrm>
              <a:custGeom>
                <a:avLst/>
                <a:gdLst>
                  <a:gd name="T0" fmla="*/ 492 w 669"/>
                  <a:gd name="T1" fmla="*/ 0 h 290"/>
                  <a:gd name="T2" fmla="*/ 195 w 669"/>
                  <a:gd name="T3" fmla="*/ 78 h 290"/>
                  <a:gd name="T4" fmla="*/ 245 w 669"/>
                  <a:gd name="T5" fmla="*/ 148 h 290"/>
                  <a:gd name="T6" fmla="*/ 5 w 669"/>
                  <a:gd name="T7" fmla="*/ 261 h 290"/>
                  <a:gd name="T8" fmla="*/ 48 w 669"/>
                  <a:gd name="T9" fmla="*/ 272 h 290"/>
                  <a:gd name="T10" fmla="*/ 294 w 669"/>
                  <a:gd name="T11" fmla="*/ 154 h 290"/>
                  <a:gd name="T12" fmla="*/ 327 w 669"/>
                  <a:gd name="T13" fmla="*/ 155 h 290"/>
                  <a:gd name="T14" fmla="*/ 624 w 669"/>
                  <a:gd name="T15" fmla="*/ 78 h 290"/>
                  <a:gd name="T16" fmla="*/ 492 w 669"/>
                  <a:gd name="T17" fmla="*/ 0 h 2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69"/>
                  <a:gd name="T28" fmla="*/ 0 h 290"/>
                  <a:gd name="T29" fmla="*/ 669 w 669"/>
                  <a:gd name="T30" fmla="*/ 290 h 29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69" h="290">
                    <a:moveTo>
                      <a:pt x="492" y="0"/>
                    </a:moveTo>
                    <a:cubicBezTo>
                      <a:pt x="373" y="0"/>
                      <a:pt x="240" y="35"/>
                      <a:pt x="195" y="78"/>
                    </a:cubicBezTo>
                    <a:cubicBezTo>
                      <a:pt x="162" y="109"/>
                      <a:pt x="184" y="136"/>
                      <a:pt x="245" y="148"/>
                    </a:cubicBezTo>
                    <a:cubicBezTo>
                      <a:pt x="5" y="261"/>
                      <a:pt x="5" y="261"/>
                      <a:pt x="5" y="261"/>
                    </a:cubicBezTo>
                    <a:cubicBezTo>
                      <a:pt x="9" y="284"/>
                      <a:pt x="0" y="290"/>
                      <a:pt x="48" y="272"/>
                    </a:cubicBezTo>
                    <a:cubicBezTo>
                      <a:pt x="294" y="154"/>
                      <a:pt x="294" y="154"/>
                      <a:pt x="294" y="154"/>
                    </a:cubicBezTo>
                    <a:cubicBezTo>
                      <a:pt x="304" y="155"/>
                      <a:pt x="315" y="155"/>
                      <a:pt x="327" y="155"/>
                    </a:cubicBezTo>
                    <a:cubicBezTo>
                      <a:pt x="445" y="155"/>
                      <a:pt x="578" y="120"/>
                      <a:pt x="624" y="78"/>
                    </a:cubicBezTo>
                    <a:cubicBezTo>
                      <a:pt x="669" y="35"/>
                      <a:pt x="610" y="0"/>
                      <a:pt x="492" y="0"/>
                    </a:cubicBezTo>
                    <a:close/>
                  </a:path>
                </a:pathLst>
              </a:custGeom>
              <a:solidFill>
                <a:schemeClr val="tx1">
                  <a:alpha val="5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pic>
            <p:nvPicPr>
              <p:cNvPr id="54" name="Picture 97" descr="rot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6612"/>
              <a:stretch>
                <a:fillRect/>
              </a:stretch>
            </p:blipFill>
            <p:spPr bwMode="auto">
              <a:xfrm>
                <a:off x="2603" y="538"/>
                <a:ext cx="576" cy="7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27651" name="圖片 3"/>
            <p:cNvPicPr>
              <a:picLocks noChangeAspect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 rot="522429">
              <a:off x="5925913" y="2236681"/>
              <a:ext cx="2383459" cy="28358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653" name="文字方塊 5"/>
            <p:cNvSpPr txBox="1">
              <a:spLocks noChangeArrowheads="1"/>
            </p:cNvSpPr>
            <p:nvPr/>
          </p:nvSpPr>
          <p:spPr bwMode="auto">
            <a:xfrm rot="469757">
              <a:off x="5899925" y="5103467"/>
              <a:ext cx="201612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kumimoji="0" lang="en-US" altLang="zh-TW" sz="2000" dirty="0">
                  <a:latin typeface="Berlin Sans FB Demi" pitchFamily="34" charset="0"/>
                </a:rPr>
                <a:t>Cupid </a:t>
              </a:r>
              <a:endParaRPr kumimoji="0" lang="zh-TW" altLang="en-US" sz="2000" dirty="0">
                <a:latin typeface="Berlin Sans FB Demi" pitchFamily="34" charset="0"/>
              </a:endParaRPr>
            </a:p>
          </p:txBody>
        </p:sp>
      </p:grpSp>
      <p:sp>
        <p:nvSpPr>
          <p:cNvPr id="3" name="五邊形 2"/>
          <p:cNvSpPr/>
          <p:nvPr/>
        </p:nvSpPr>
        <p:spPr>
          <a:xfrm rot="21417956">
            <a:off x="48032" y="5393560"/>
            <a:ext cx="9333760" cy="2062103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erlin Sans FB Demi" pitchFamily="34" charset="0"/>
              </a:rPr>
              <a:t>  All participants wear representative  </a:t>
            </a:r>
          </a:p>
          <a:p>
            <a:r>
              <a:rPr lang="en-US" altLang="zh-TW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erlin Sans FB Demi" pitchFamily="34" charset="0"/>
              </a:rPr>
              <a:t>  costumes.</a:t>
            </a:r>
          </a:p>
          <a:p>
            <a:r>
              <a:rPr lang="en-US" altLang="zh-TW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erlin Sans FB Demi" pitchFamily="34" charset="0"/>
              </a:rPr>
              <a:t>  Topic</a:t>
            </a:r>
            <a:r>
              <a:rPr lang="zh-TW" alt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erlin Sans FB Demi" pitchFamily="34" charset="0"/>
              </a:rPr>
              <a:t>：</a:t>
            </a:r>
            <a:r>
              <a:rPr lang="en-US" altLang="zh-TW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erlin Sans FB Demi" pitchFamily="34" charset="0"/>
              </a:rPr>
              <a:t>  Myth of archery </a:t>
            </a:r>
          </a:p>
          <a:p>
            <a:pPr marL="342900" indent="-342900"/>
            <a:r>
              <a:rPr lang="en-US" altLang="zh-TW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erlin Sans FB Demi" pitchFamily="34" charset="0"/>
              </a:rPr>
              <a:t>                 Fairy tales </a:t>
            </a:r>
            <a:endParaRPr lang="zh-TW" altLang="en-US" sz="3200" dirty="0">
              <a:solidFill>
                <a:schemeClr val="accent5">
                  <a:lumMod val="40000"/>
                  <a:lumOff val="60000"/>
                </a:schemeClr>
              </a:solidFill>
              <a:latin typeface="Berlin Sans FB Demi" pitchFamily="34" charset="0"/>
            </a:endParaRPr>
          </a:p>
        </p:txBody>
      </p:sp>
      <p:sp>
        <p:nvSpPr>
          <p:cNvPr id="27" name="標題 3"/>
          <p:cNvSpPr txBox="1">
            <a:spLocks/>
          </p:cNvSpPr>
          <p:nvPr/>
        </p:nvSpPr>
        <p:spPr>
          <a:xfrm>
            <a:off x="3816176" y="35421"/>
            <a:ext cx="2340545" cy="576064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TW" altLang="en-US" kern="1200">
                <a:solidFill>
                  <a:srgbClr val="000000"/>
                </a:solidFill>
                <a:latin typeface="Calibri" pitchFamily="18"/>
                <a:ea typeface="Microsoft YaHei" pitchFamily="2"/>
                <a:cs typeface="Mangal" pitchFamily="2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5pPr>
            <a:lvl6pPr marL="4572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6pPr>
            <a:lvl7pPr marL="9144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7pPr>
            <a:lvl8pPr marL="13716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8pPr>
            <a:lvl9pPr marL="18288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9pPr>
          </a:lstStyle>
          <a:p>
            <a:pPr algn="ctr"/>
            <a:r>
              <a:rPr lang="en-US" altLang="zh-TW" sz="4400" b="1" dirty="0">
                <a:solidFill>
                  <a:schemeClr val="accent5">
                    <a:lumMod val="50000"/>
                  </a:schemeClr>
                </a:solidFill>
              </a:rPr>
              <a:t>PARADE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43" descr="46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080625" cy="756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" name="圖片 54" descr="圖片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0080625" cy="7589177"/>
          </a:xfrm>
          <a:prstGeom prst="rect">
            <a:avLst/>
          </a:prstGeom>
        </p:spPr>
      </p:pic>
      <p:grpSp>
        <p:nvGrpSpPr>
          <p:cNvPr id="28" name="群組 27"/>
          <p:cNvGrpSpPr/>
          <p:nvPr/>
        </p:nvGrpSpPr>
        <p:grpSpPr>
          <a:xfrm>
            <a:off x="542023" y="1626977"/>
            <a:ext cx="4137020" cy="4007436"/>
            <a:chOff x="542023" y="1626977"/>
            <a:chExt cx="4137020" cy="4007436"/>
          </a:xfrm>
        </p:grpSpPr>
        <p:grpSp>
          <p:nvGrpSpPr>
            <p:cNvPr id="3" name="群組 56"/>
            <p:cNvGrpSpPr/>
            <p:nvPr/>
          </p:nvGrpSpPr>
          <p:grpSpPr>
            <a:xfrm rot="1135469">
              <a:off x="542023" y="1626977"/>
              <a:ext cx="4137020" cy="4007436"/>
              <a:chOff x="1055836" y="1426621"/>
              <a:chExt cx="3799683" cy="3692698"/>
            </a:xfrm>
          </p:grpSpPr>
          <p:sp>
            <p:nvSpPr>
              <p:cNvPr id="27654" name="文字方塊 6"/>
              <p:cNvSpPr txBox="1">
                <a:spLocks noChangeArrowheads="1"/>
              </p:cNvSpPr>
              <p:nvPr/>
            </p:nvSpPr>
            <p:spPr bwMode="auto">
              <a:xfrm>
                <a:off x="1356668" y="2163985"/>
                <a:ext cx="2667000" cy="4603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kumimoji="0" lang="en-US" altLang="zh-TW" sz="2400" b="1">
                    <a:latin typeface="Calibri" pitchFamily="34" charset="0"/>
                  </a:rPr>
                  <a:t>Europe </a:t>
                </a:r>
              </a:p>
            </p:txBody>
          </p:sp>
          <p:sp>
            <p:nvSpPr>
              <p:cNvPr id="36" name="Rectangle 10"/>
              <p:cNvSpPr>
                <a:spLocks noChangeArrowheads="1"/>
              </p:cNvSpPr>
              <p:nvPr/>
            </p:nvSpPr>
            <p:spPr bwMode="gray">
              <a:xfrm rot="21052125">
                <a:off x="1386830" y="2149698"/>
                <a:ext cx="3314700" cy="2969621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EAEAEA"/>
                </a:solidFill>
                <a:miter lim="800000"/>
                <a:headEnd/>
                <a:tailEnd/>
              </a:ln>
              <a:effectLst>
                <a:outerShdw dist="53882" dir="2700000" algn="ctr" rotWithShape="0">
                  <a:srgbClr val="4D4D4D">
                    <a:alpha val="50000"/>
                  </a:srgbClr>
                </a:outerShdw>
              </a:effectLst>
            </p:spPr>
            <p:txBody>
              <a:bodyPr lIns="108000" tIns="108000" rIns="144000" bIns="72000"/>
              <a:lstStyle/>
              <a:p>
                <a:pPr marL="190500" indent="-190500">
                  <a:spcBef>
                    <a:spcPct val="40000"/>
                  </a:spcBef>
                  <a:buClr>
                    <a:schemeClr val="accent1"/>
                  </a:buClr>
                  <a:buFont typeface="Wingdings" pitchFamily="2" charset="2"/>
                  <a:buChar char="§"/>
                </a:pPr>
                <a:endParaRPr lang="en-US" altLang="zh-CN">
                  <a:ea typeface="宋体" charset="-122"/>
                </a:endParaRPr>
              </a:p>
            </p:txBody>
          </p:sp>
          <p:grpSp>
            <p:nvGrpSpPr>
              <p:cNvPr id="4" name="Group 71"/>
              <p:cNvGrpSpPr>
                <a:grpSpLocks/>
              </p:cNvGrpSpPr>
              <p:nvPr/>
            </p:nvGrpSpPr>
            <p:grpSpPr bwMode="auto">
              <a:xfrm>
                <a:off x="4118918" y="1426621"/>
                <a:ext cx="736601" cy="610384"/>
                <a:chOff x="1422" y="1682"/>
                <a:chExt cx="928" cy="768"/>
              </a:xfrm>
            </p:grpSpPr>
            <p:sp>
              <p:nvSpPr>
                <p:cNvPr id="44" name="Freeform 72"/>
                <p:cNvSpPr>
                  <a:spLocks/>
                </p:cNvSpPr>
                <p:nvPr/>
              </p:nvSpPr>
              <p:spPr bwMode="auto">
                <a:xfrm>
                  <a:off x="1681" y="2140"/>
                  <a:ext cx="669" cy="290"/>
                </a:xfrm>
                <a:custGeom>
                  <a:avLst/>
                  <a:gdLst>
                    <a:gd name="T0" fmla="*/ 492 w 669"/>
                    <a:gd name="T1" fmla="*/ 0 h 290"/>
                    <a:gd name="T2" fmla="*/ 195 w 669"/>
                    <a:gd name="T3" fmla="*/ 78 h 290"/>
                    <a:gd name="T4" fmla="*/ 245 w 669"/>
                    <a:gd name="T5" fmla="*/ 148 h 290"/>
                    <a:gd name="T6" fmla="*/ 5 w 669"/>
                    <a:gd name="T7" fmla="*/ 261 h 290"/>
                    <a:gd name="T8" fmla="*/ 48 w 669"/>
                    <a:gd name="T9" fmla="*/ 272 h 290"/>
                    <a:gd name="T10" fmla="*/ 294 w 669"/>
                    <a:gd name="T11" fmla="*/ 154 h 290"/>
                    <a:gd name="T12" fmla="*/ 327 w 669"/>
                    <a:gd name="T13" fmla="*/ 155 h 290"/>
                    <a:gd name="T14" fmla="*/ 624 w 669"/>
                    <a:gd name="T15" fmla="*/ 78 h 290"/>
                    <a:gd name="T16" fmla="*/ 492 w 669"/>
                    <a:gd name="T17" fmla="*/ 0 h 29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69"/>
                    <a:gd name="T28" fmla="*/ 0 h 290"/>
                    <a:gd name="T29" fmla="*/ 669 w 669"/>
                    <a:gd name="T30" fmla="*/ 290 h 290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69" h="290">
                      <a:moveTo>
                        <a:pt x="492" y="0"/>
                      </a:moveTo>
                      <a:cubicBezTo>
                        <a:pt x="373" y="0"/>
                        <a:pt x="240" y="35"/>
                        <a:pt x="195" y="78"/>
                      </a:cubicBezTo>
                      <a:cubicBezTo>
                        <a:pt x="162" y="109"/>
                        <a:pt x="184" y="136"/>
                        <a:pt x="245" y="148"/>
                      </a:cubicBezTo>
                      <a:cubicBezTo>
                        <a:pt x="5" y="261"/>
                        <a:pt x="5" y="261"/>
                        <a:pt x="5" y="261"/>
                      </a:cubicBezTo>
                      <a:cubicBezTo>
                        <a:pt x="9" y="284"/>
                        <a:pt x="0" y="290"/>
                        <a:pt x="48" y="272"/>
                      </a:cubicBezTo>
                      <a:cubicBezTo>
                        <a:pt x="294" y="154"/>
                        <a:pt x="294" y="154"/>
                        <a:pt x="294" y="154"/>
                      </a:cubicBezTo>
                      <a:cubicBezTo>
                        <a:pt x="304" y="155"/>
                        <a:pt x="315" y="155"/>
                        <a:pt x="327" y="155"/>
                      </a:cubicBezTo>
                      <a:cubicBezTo>
                        <a:pt x="445" y="155"/>
                        <a:pt x="578" y="120"/>
                        <a:pt x="624" y="78"/>
                      </a:cubicBezTo>
                      <a:cubicBezTo>
                        <a:pt x="669" y="35"/>
                        <a:pt x="61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tx1">
                    <a:alpha val="50195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pic>
              <p:nvPicPr>
                <p:cNvPr id="45" name="Picture 73" descr="grau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6612"/>
                <a:stretch>
                  <a:fillRect/>
                </a:stretch>
              </p:blipFill>
              <p:spPr bwMode="auto">
                <a:xfrm rot="20650625">
                  <a:off x="1422" y="1682"/>
                  <a:ext cx="576" cy="7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5" name="Group 74"/>
              <p:cNvGrpSpPr>
                <a:grpSpLocks/>
              </p:cNvGrpSpPr>
              <p:nvPr/>
            </p:nvGrpSpPr>
            <p:grpSpPr bwMode="auto">
              <a:xfrm>
                <a:off x="1055836" y="1924316"/>
                <a:ext cx="846138" cy="610385"/>
                <a:chOff x="1427" y="1695"/>
                <a:chExt cx="1066" cy="768"/>
              </a:xfrm>
            </p:grpSpPr>
            <p:sp>
              <p:nvSpPr>
                <p:cNvPr id="47" name="Freeform 75"/>
                <p:cNvSpPr>
                  <a:spLocks/>
                </p:cNvSpPr>
                <p:nvPr/>
              </p:nvSpPr>
              <p:spPr bwMode="auto">
                <a:xfrm>
                  <a:off x="1824" y="2152"/>
                  <a:ext cx="669" cy="290"/>
                </a:xfrm>
                <a:custGeom>
                  <a:avLst/>
                  <a:gdLst>
                    <a:gd name="T0" fmla="*/ 492 w 669"/>
                    <a:gd name="T1" fmla="*/ 0 h 290"/>
                    <a:gd name="T2" fmla="*/ 195 w 669"/>
                    <a:gd name="T3" fmla="*/ 78 h 290"/>
                    <a:gd name="T4" fmla="*/ 245 w 669"/>
                    <a:gd name="T5" fmla="*/ 148 h 290"/>
                    <a:gd name="T6" fmla="*/ 5 w 669"/>
                    <a:gd name="T7" fmla="*/ 261 h 290"/>
                    <a:gd name="T8" fmla="*/ 48 w 669"/>
                    <a:gd name="T9" fmla="*/ 272 h 290"/>
                    <a:gd name="T10" fmla="*/ 294 w 669"/>
                    <a:gd name="T11" fmla="*/ 154 h 290"/>
                    <a:gd name="T12" fmla="*/ 327 w 669"/>
                    <a:gd name="T13" fmla="*/ 155 h 290"/>
                    <a:gd name="T14" fmla="*/ 624 w 669"/>
                    <a:gd name="T15" fmla="*/ 78 h 290"/>
                    <a:gd name="T16" fmla="*/ 492 w 669"/>
                    <a:gd name="T17" fmla="*/ 0 h 29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69"/>
                    <a:gd name="T28" fmla="*/ 0 h 290"/>
                    <a:gd name="T29" fmla="*/ 669 w 669"/>
                    <a:gd name="T30" fmla="*/ 290 h 290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69" h="290">
                      <a:moveTo>
                        <a:pt x="492" y="0"/>
                      </a:moveTo>
                      <a:cubicBezTo>
                        <a:pt x="373" y="0"/>
                        <a:pt x="240" y="35"/>
                        <a:pt x="195" y="78"/>
                      </a:cubicBezTo>
                      <a:cubicBezTo>
                        <a:pt x="162" y="109"/>
                        <a:pt x="184" y="136"/>
                        <a:pt x="245" y="148"/>
                      </a:cubicBezTo>
                      <a:cubicBezTo>
                        <a:pt x="5" y="261"/>
                        <a:pt x="5" y="261"/>
                        <a:pt x="5" y="261"/>
                      </a:cubicBezTo>
                      <a:cubicBezTo>
                        <a:pt x="9" y="284"/>
                        <a:pt x="0" y="290"/>
                        <a:pt x="48" y="272"/>
                      </a:cubicBezTo>
                      <a:cubicBezTo>
                        <a:pt x="294" y="154"/>
                        <a:pt x="294" y="154"/>
                        <a:pt x="294" y="154"/>
                      </a:cubicBezTo>
                      <a:cubicBezTo>
                        <a:pt x="304" y="155"/>
                        <a:pt x="315" y="155"/>
                        <a:pt x="327" y="155"/>
                      </a:cubicBezTo>
                      <a:cubicBezTo>
                        <a:pt x="445" y="155"/>
                        <a:pt x="578" y="120"/>
                        <a:pt x="624" y="78"/>
                      </a:cubicBezTo>
                      <a:cubicBezTo>
                        <a:pt x="669" y="35"/>
                        <a:pt x="61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tx1">
                    <a:alpha val="50195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pic>
              <p:nvPicPr>
                <p:cNvPr id="48" name="Picture 76" descr="grau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6612"/>
                <a:stretch>
                  <a:fillRect/>
                </a:stretch>
              </p:blipFill>
              <p:spPr bwMode="auto">
                <a:xfrm rot="19632921">
                  <a:off x="1427" y="1695"/>
                  <a:ext cx="576" cy="7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sp>
            <p:nvSpPr>
              <p:cNvPr id="27652" name="文字方塊 4"/>
              <p:cNvSpPr txBox="1">
                <a:spLocks noChangeArrowheads="1"/>
              </p:cNvSpPr>
              <p:nvPr/>
            </p:nvSpPr>
            <p:spPr bwMode="auto">
              <a:xfrm rot="21008186">
                <a:off x="1877638" y="4614950"/>
                <a:ext cx="2735263" cy="42540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kumimoji="0" lang="en-US" altLang="zh-TW" sz="2400" dirty="0" err="1">
                    <a:latin typeface="Berlin Sans FB Demi" pitchFamily="34" charset="0"/>
                  </a:rPr>
                  <a:t>Hou</a:t>
                </a:r>
                <a:r>
                  <a:rPr kumimoji="0" lang="en-US" altLang="zh-TW" sz="2400" dirty="0">
                    <a:latin typeface="Berlin Sans FB Demi" pitchFamily="34" charset="0"/>
                  </a:rPr>
                  <a:t> Yi </a:t>
                </a:r>
                <a:endParaRPr kumimoji="0" lang="zh-TW" altLang="en-US" sz="2400" dirty="0">
                  <a:latin typeface="Berlin Sans FB Demi" pitchFamily="34" charset="0"/>
                </a:endParaRPr>
              </a:p>
            </p:txBody>
          </p:sp>
        </p:grpSp>
        <p:pic>
          <p:nvPicPr>
            <p:cNvPr id="26" name="圖片 2"/>
            <p:cNvPicPr>
              <a:picLocks noChangeAspect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 rot="575089">
              <a:off x="997963" y="2552042"/>
              <a:ext cx="3348109" cy="2467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9" name="群組 28"/>
          <p:cNvGrpSpPr/>
          <p:nvPr/>
        </p:nvGrpSpPr>
        <p:grpSpPr>
          <a:xfrm>
            <a:off x="5905286" y="1339180"/>
            <a:ext cx="3813752" cy="4888827"/>
            <a:chOff x="5905286" y="1339180"/>
            <a:chExt cx="3813752" cy="4888827"/>
          </a:xfrm>
        </p:grpSpPr>
        <p:grpSp>
          <p:nvGrpSpPr>
            <p:cNvPr id="6" name="群組 57"/>
            <p:cNvGrpSpPr/>
            <p:nvPr/>
          </p:nvGrpSpPr>
          <p:grpSpPr>
            <a:xfrm rot="20809767">
              <a:off x="5905286" y="1339180"/>
              <a:ext cx="3813752" cy="4888827"/>
              <a:chOff x="5763063" y="1450532"/>
              <a:chExt cx="3289703" cy="4544188"/>
            </a:xfrm>
          </p:grpSpPr>
          <p:sp>
            <p:nvSpPr>
              <p:cNvPr id="40" name="Rectangle 10"/>
              <p:cNvSpPr>
                <a:spLocks noChangeArrowheads="1"/>
              </p:cNvSpPr>
              <p:nvPr/>
            </p:nvSpPr>
            <p:spPr bwMode="gray">
              <a:xfrm rot="509545">
                <a:off x="5763063" y="2109509"/>
                <a:ext cx="2625354" cy="3885211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EAEAEA"/>
                </a:solidFill>
                <a:miter lim="800000"/>
                <a:headEnd/>
                <a:tailEnd/>
              </a:ln>
              <a:effectLst>
                <a:outerShdw dist="53882" dir="2700000" algn="ctr" rotWithShape="0">
                  <a:srgbClr val="4D4D4D">
                    <a:alpha val="50000"/>
                  </a:srgbClr>
                </a:outerShdw>
              </a:effectLst>
            </p:spPr>
            <p:txBody>
              <a:bodyPr lIns="108000" tIns="108000" rIns="144000" bIns="72000"/>
              <a:lstStyle/>
              <a:p>
                <a:pPr marL="190500" indent="-190500">
                  <a:spcBef>
                    <a:spcPct val="40000"/>
                  </a:spcBef>
                  <a:buClr>
                    <a:schemeClr val="accent1"/>
                  </a:buClr>
                  <a:buFont typeface="Wingdings" pitchFamily="2" charset="2"/>
                  <a:buChar char="§"/>
                </a:pPr>
                <a:endParaRPr lang="en-US" altLang="zh-CN">
                  <a:ea typeface="宋体" charset="-122"/>
                </a:endParaRPr>
              </a:p>
            </p:txBody>
          </p:sp>
          <p:grpSp>
            <p:nvGrpSpPr>
              <p:cNvPr id="7" name="Group 92"/>
              <p:cNvGrpSpPr>
                <a:grpSpLocks/>
              </p:cNvGrpSpPr>
              <p:nvPr/>
            </p:nvGrpSpPr>
            <p:grpSpPr bwMode="auto">
              <a:xfrm>
                <a:off x="5901354" y="1450532"/>
                <a:ext cx="775148" cy="611961"/>
                <a:chOff x="2428" y="547"/>
                <a:chExt cx="979" cy="768"/>
              </a:xfrm>
            </p:grpSpPr>
            <p:sp>
              <p:nvSpPr>
                <p:cNvPr id="50" name="Freeform 93"/>
                <p:cNvSpPr>
                  <a:spLocks/>
                </p:cNvSpPr>
                <p:nvPr/>
              </p:nvSpPr>
              <p:spPr bwMode="auto">
                <a:xfrm>
                  <a:off x="2738" y="1023"/>
                  <a:ext cx="669" cy="290"/>
                </a:xfrm>
                <a:custGeom>
                  <a:avLst/>
                  <a:gdLst>
                    <a:gd name="T0" fmla="*/ 492 w 669"/>
                    <a:gd name="T1" fmla="*/ 0 h 290"/>
                    <a:gd name="T2" fmla="*/ 195 w 669"/>
                    <a:gd name="T3" fmla="*/ 78 h 290"/>
                    <a:gd name="T4" fmla="*/ 245 w 669"/>
                    <a:gd name="T5" fmla="*/ 148 h 290"/>
                    <a:gd name="T6" fmla="*/ 5 w 669"/>
                    <a:gd name="T7" fmla="*/ 261 h 290"/>
                    <a:gd name="T8" fmla="*/ 48 w 669"/>
                    <a:gd name="T9" fmla="*/ 272 h 290"/>
                    <a:gd name="T10" fmla="*/ 294 w 669"/>
                    <a:gd name="T11" fmla="*/ 154 h 290"/>
                    <a:gd name="T12" fmla="*/ 327 w 669"/>
                    <a:gd name="T13" fmla="*/ 155 h 290"/>
                    <a:gd name="T14" fmla="*/ 624 w 669"/>
                    <a:gd name="T15" fmla="*/ 78 h 290"/>
                    <a:gd name="T16" fmla="*/ 492 w 669"/>
                    <a:gd name="T17" fmla="*/ 0 h 29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69"/>
                    <a:gd name="T28" fmla="*/ 0 h 290"/>
                    <a:gd name="T29" fmla="*/ 669 w 669"/>
                    <a:gd name="T30" fmla="*/ 290 h 290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69" h="290">
                      <a:moveTo>
                        <a:pt x="492" y="0"/>
                      </a:moveTo>
                      <a:cubicBezTo>
                        <a:pt x="373" y="0"/>
                        <a:pt x="240" y="35"/>
                        <a:pt x="195" y="78"/>
                      </a:cubicBezTo>
                      <a:cubicBezTo>
                        <a:pt x="162" y="109"/>
                        <a:pt x="184" y="136"/>
                        <a:pt x="245" y="148"/>
                      </a:cubicBezTo>
                      <a:cubicBezTo>
                        <a:pt x="5" y="261"/>
                        <a:pt x="5" y="261"/>
                        <a:pt x="5" y="261"/>
                      </a:cubicBezTo>
                      <a:cubicBezTo>
                        <a:pt x="9" y="284"/>
                        <a:pt x="0" y="290"/>
                        <a:pt x="48" y="272"/>
                      </a:cubicBezTo>
                      <a:cubicBezTo>
                        <a:pt x="294" y="154"/>
                        <a:pt x="294" y="154"/>
                        <a:pt x="294" y="154"/>
                      </a:cubicBezTo>
                      <a:cubicBezTo>
                        <a:pt x="304" y="155"/>
                        <a:pt x="315" y="155"/>
                        <a:pt x="327" y="155"/>
                      </a:cubicBezTo>
                      <a:cubicBezTo>
                        <a:pt x="445" y="155"/>
                        <a:pt x="578" y="120"/>
                        <a:pt x="624" y="78"/>
                      </a:cubicBezTo>
                      <a:cubicBezTo>
                        <a:pt x="669" y="35"/>
                        <a:pt x="61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tx1">
                    <a:alpha val="50195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pic>
              <p:nvPicPr>
                <p:cNvPr id="51" name="Picture 94" descr="rot"/>
                <p:cNvPicPr>
                  <a:picLocks noChangeAspect="1" noChangeArrowheads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6612"/>
                <a:stretch>
                  <a:fillRect/>
                </a:stretch>
              </p:blipFill>
              <p:spPr bwMode="auto">
                <a:xfrm rot="19977519">
                  <a:off x="2428" y="547"/>
                  <a:ext cx="576" cy="7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8" name="Group 95"/>
              <p:cNvGrpSpPr>
                <a:grpSpLocks/>
              </p:cNvGrpSpPr>
              <p:nvPr/>
            </p:nvGrpSpPr>
            <p:grpSpPr bwMode="auto">
              <a:xfrm>
                <a:off x="8406678" y="1846427"/>
                <a:ext cx="646088" cy="611959"/>
                <a:chOff x="2591" y="592"/>
                <a:chExt cx="816" cy="768"/>
              </a:xfrm>
            </p:grpSpPr>
            <p:sp>
              <p:nvSpPr>
                <p:cNvPr id="53" name="Freeform 96"/>
                <p:cNvSpPr>
                  <a:spLocks/>
                </p:cNvSpPr>
                <p:nvPr/>
              </p:nvSpPr>
              <p:spPr bwMode="auto">
                <a:xfrm>
                  <a:off x="2738" y="1023"/>
                  <a:ext cx="669" cy="290"/>
                </a:xfrm>
                <a:custGeom>
                  <a:avLst/>
                  <a:gdLst>
                    <a:gd name="T0" fmla="*/ 492 w 669"/>
                    <a:gd name="T1" fmla="*/ 0 h 290"/>
                    <a:gd name="T2" fmla="*/ 195 w 669"/>
                    <a:gd name="T3" fmla="*/ 78 h 290"/>
                    <a:gd name="T4" fmla="*/ 245 w 669"/>
                    <a:gd name="T5" fmla="*/ 148 h 290"/>
                    <a:gd name="T6" fmla="*/ 5 w 669"/>
                    <a:gd name="T7" fmla="*/ 261 h 290"/>
                    <a:gd name="T8" fmla="*/ 48 w 669"/>
                    <a:gd name="T9" fmla="*/ 272 h 290"/>
                    <a:gd name="T10" fmla="*/ 294 w 669"/>
                    <a:gd name="T11" fmla="*/ 154 h 290"/>
                    <a:gd name="T12" fmla="*/ 327 w 669"/>
                    <a:gd name="T13" fmla="*/ 155 h 290"/>
                    <a:gd name="T14" fmla="*/ 624 w 669"/>
                    <a:gd name="T15" fmla="*/ 78 h 290"/>
                    <a:gd name="T16" fmla="*/ 492 w 669"/>
                    <a:gd name="T17" fmla="*/ 0 h 29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69"/>
                    <a:gd name="T28" fmla="*/ 0 h 290"/>
                    <a:gd name="T29" fmla="*/ 669 w 669"/>
                    <a:gd name="T30" fmla="*/ 290 h 290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69" h="290">
                      <a:moveTo>
                        <a:pt x="492" y="0"/>
                      </a:moveTo>
                      <a:cubicBezTo>
                        <a:pt x="373" y="0"/>
                        <a:pt x="240" y="35"/>
                        <a:pt x="195" y="78"/>
                      </a:cubicBezTo>
                      <a:cubicBezTo>
                        <a:pt x="162" y="109"/>
                        <a:pt x="184" y="136"/>
                        <a:pt x="245" y="148"/>
                      </a:cubicBezTo>
                      <a:cubicBezTo>
                        <a:pt x="5" y="261"/>
                        <a:pt x="5" y="261"/>
                        <a:pt x="5" y="261"/>
                      </a:cubicBezTo>
                      <a:cubicBezTo>
                        <a:pt x="9" y="284"/>
                        <a:pt x="0" y="290"/>
                        <a:pt x="48" y="272"/>
                      </a:cubicBezTo>
                      <a:cubicBezTo>
                        <a:pt x="294" y="154"/>
                        <a:pt x="294" y="154"/>
                        <a:pt x="294" y="154"/>
                      </a:cubicBezTo>
                      <a:cubicBezTo>
                        <a:pt x="304" y="155"/>
                        <a:pt x="315" y="155"/>
                        <a:pt x="327" y="155"/>
                      </a:cubicBezTo>
                      <a:cubicBezTo>
                        <a:pt x="445" y="155"/>
                        <a:pt x="578" y="120"/>
                        <a:pt x="624" y="78"/>
                      </a:cubicBezTo>
                      <a:cubicBezTo>
                        <a:pt x="669" y="35"/>
                        <a:pt x="61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tx1">
                    <a:alpha val="50195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pic>
              <p:nvPicPr>
                <p:cNvPr id="54" name="Picture 97" descr="rot"/>
                <p:cNvPicPr>
                  <a:picLocks noChangeAspect="1" noChangeArrowheads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6612"/>
                <a:stretch>
                  <a:fillRect/>
                </a:stretch>
              </p:blipFill>
              <p:spPr bwMode="auto">
                <a:xfrm>
                  <a:off x="2591" y="592"/>
                  <a:ext cx="576" cy="7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sp>
            <p:nvSpPr>
              <p:cNvPr id="27653" name="文字方塊 5"/>
              <p:cNvSpPr txBox="1">
                <a:spLocks noChangeArrowheads="1"/>
              </p:cNvSpPr>
              <p:nvPr/>
            </p:nvSpPr>
            <p:spPr bwMode="auto">
              <a:xfrm rot="469757">
                <a:off x="5841743" y="5501831"/>
                <a:ext cx="2016125" cy="4291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kumimoji="0" lang="en-US" altLang="zh-TW" sz="2400" dirty="0">
                    <a:latin typeface="Berlin Sans FB Demi" pitchFamily="34" charset="0"/>
                  </a:rPr>
                  <a:t>Aborigine </a:t>
                </a:r>
                <a:endParaRPr kumimoji="0" lang="zh-TW" altLang="en-US" sz="2400" dirty="0">
                  <a:latin typeface="Berlin Sans FB Demi" pitchFamily="34" charset="0"/>
                </a:endParaRPr>
              </a:p>
            </p:txBody>
          </p:sp>
        </p:grpSp>
        <p:pic>
          <p:nvPicPr>
            <p:cNvPr id="27" name="圖片 10"/>
            <p:cNvPicPr>
              <a:picLocks noChangeAspect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 rot="21317306">
              <a:off x="6114882" y="2273694"/>
              <a:ext cx="2783154" cy="348596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0" name="文字方塊 2"/>
          <p:cNvSpPr/>
          <p:nvPr/>
        </p:nvSpPr>
        <p:spPr>
          <a:xfrm>
            <a:off x="1295896" y="683493"/>
            <a:ext cx="7632700" cy="72784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lIns="90000" tIns="45000" rIns="90000" bIns="45000" compatLnSpc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sz="4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Berlin Sans FB Demi" pitchFamily="34" charset="0"/>
                <a:ea typeface="Microsoft YaHei" pitchFamily="2"/>
                <a:cs typeface="Mangal" pitchFamily="2"/>
              </a:rPr>
              <a:t>Theme: Five continents</a:t>
            </a:r>
          </a:p>
        </p:txBody>
      </p:sp>
      <p:sp>
        <p:nvSpPr>
          <p:cNvPr id="32" name="標題 3"/>
          <p:cNvSpPr txBox="1">
            <a:spLocks/>
          </p:cNvSpPr>
          <p:nvPr/>
        </p:nvSpPr>
        <p:spPr>
          <a:xfrm>
            <a:off x="3816176" y="35421"/>
            <a:ext cx="2340545" cy="576064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TW" altLang="en-US" kern="1200">
                <a:solidFill>
                  <a:srgbClr val="000000"/>
                </a:solidFill>
                <a:latin typeface="Calibri" pitchFamily="18"/>
                <a:ea typeface="Microsoft YaHei" pitchFamily="2"/>
                <a:cs typeface="Mangal" pitchFamily="2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5pPr>
            <a:lvl6pPr marL="4572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6pPr>
            <a:lvl7pPr marL="9144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7pPr>
            <a:lvl8pPr marL="13716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8pPr>
            <a:lvl9pPr marL="18288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9pPr>
          </a:lstStyle>
          <a:p>
            <a:pPr algn="ctr"/>
            <a:r>
              <a:rPr lang="en-US" altLang="zh-TW" sz="4400" b="1" dirty="0">
                <a:solidFill>
                  <a:schemeClr val="accent5">
                    <a:lumMod val="50000"/>
                  </a:schemeClr>
                </a:solidFill>
              </a:rPr>
              <a:t>PARADE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43" descr="46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080625" cy="756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" name="圖片 54" descr="圖片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0080625" cy="7589177"/>
          </a:xfrm>
          <a:prstGeom prst="rect">
            <a:avLst/>
          </a:prstGeom>
        </p:spPr>
      </p:pic>
      <p:grpSp>
        <p:nvGrpSpPr>
          <p:cNvPr id="25" name="群組 24"/>
          <p:cNvGrpSpPr/>
          <p:nvPr/>
        </p:nvGrpSpPr>
        <p:grpSpPr>
          <a:xfrm>
            <a:off x="791840" y="1763613"/>
            <a:ext cx="4200183" cy="5116260"/>
            <a:chOff x="671969" y="1212585"/>
            <a:chExt cx="4200183" cy="5116260"/>
          </a:xfrm>
        </p:grpSpPr>
        <p:sp>
          <p:nvSpPr>
            <p:cNvPr id="27654" name="文字方塊 6"/>
            <p:cNvSpPr txBox="1">
              <a:spLocks noChangeArrowheads="1"/>
            </p:cNvSpPr>
            <p:nvPr/>
          </p:nvSpPr>
          <p:spPr bwMode="auto">
            <a:xfrm rot="257946">
              <a:off x="870793" y="2444821"/>
              <a:ext cx="2903777" cy="4996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kumimoji="0" lang="en-US" altLang="zh-TW" sz="2400" b="1">
                  <a:latin typeface="Calibri" pitchFamily="34" charset="0"/>
                </a:rPr>
                <a:t>Europe </a:t>
              </a:r>
            </a:p>
          </p:txBody>
        </p:sp>
        <p:sp>
          <p:nvSpPr>
            <p:cNvPr id="36" name="Rectangle 10"/>
            <p:cNvSpPr>
              <a:spLocks noChangeArrowheads="1"/>
            </p:cNvSpPr>
            <p:nvPr/>
          </p:nvSpPr>
          <p:spPr bwMode="gray">
            <a:xfrm rot="21310071">
              <a:off x="837457" y="1820531"/>
              <a:ext cx="3799811" cy="450831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EAEAEA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4D4D4D">
                  <a:alpha val="50000"/>
                </a:srgbClr>
              </a:outerShdw>
            </a:effectLst>
          </p:spPr>
          <p:txBody>
            <a:bodyPr lIns="108000" tIns="108000" rIns="144000" bIns="72000"/>
            <a:lstStyle/>
            <a:p>
              <a:pPr marL="190500" indent="-190500">
                <a:spcBef>
                  <a:spcPct val="40000"/>
                </a:spcBef>
                <a:buClr>
                  <a:schemeClr val="accent1"/>
                </a:buClr>
                <a:buFont typeface="Wingdings" pitchFamily="2" charset="2"/>
                <a:buChar char="§"/>
              </a:pPr>
              <a:endParaRPr lang="en-US" altLang="zh-CN">
                <a:ea typeface="宋体" charset="-122"/>
              </a:endParaRPr>
            </a:p>
          </p:txBody>
        </p:sp>
        <p:sp>
          <p:nvSpPr>
            <p:cNvPr id="27652" name="文字方塊 4"/>
            <p:cNvSpPr txBox="1">
              <a:spLocks noChangeArrowheads="1"/>
            </p:cNvSpPr>
            <p:nvPr/>
          </p:nvSpPr>
          <p:spPr bwMode="auto">
            <a:xfrm rot="21357791">
              <a:off x="1473592" y="5806207"/>
              <a:ext cx="297810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kumimoji="0" lang="en-US" altLang="zh-TW" sz="2400" dirty="0">
                  <a:latin typeface="Berlin Sans FB Demi" pitchFamily="34" charset="0"/>
                </a:rPr>
                <a:t>America -</a:t>
              </a:r>
              <a:r>
                <a:rPr kumimoji="0" lang="en-US" altLang="zh-TW" sz="2400" b="1" dirty="0">
                  <a:latin typeface="Bradley Hand ITC" pitchFamily="66" charset="0"/>
                </a:rPr>
                <a:t> </a:t>
              </a:r>
              <a:r>
                <a:rPr kumimoji="0" lang="en-US" altLang="zh-TW" sz="2400" dirty="0">
                  <a:latin typeface="Berlin Sans FB Demi" pitchFamily="34" charset="0"/>
                </a:rPr>
                <a:t>Hawkeye</a:t>
              </a:r>
              <a:endParaRPr kumimoji="0" lang="zh-TW" altLang="en-US" sz="2400" dirty="0">
                <a:latin typeface="Berlin Sans FB Demi" pitchFamily="34" charset="0"/>
              </a:endParaRPr>
            </a:p>
          </p:txBody>
        </p:sp>
        <p:pic>
          <p:nvPicPr>
            <p:cNvPr id="26" name="圖片 1"/>
            <p:cNvPicPr>
              <a:picLocks noChangeAspect="1"/>
            </p:cNvPicPr>
            <p:nvPr/>
          </p:nvPicPr>
          <p:blipFill>
            <a:blip r:embed="rId5" cstate="print"/>
            <a:srcRect b="26521"/>
            <a:stretch>
              <a:fillRect/>
            </a:stretch>
          </p:blipFill>
          <p:spPr bwMode="auto">
            <a:xfrm rot="21304606">
              <a:off x="922668" y="1975596"/>
              <a:ext cx="3563567" cy="371726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noFill/>
              <a:miter lim="800000"/>
            </a:ln>
            <a:effectLst/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grpSp>
          <p:nvGrpSpPr>
            <p:cNvPr id="5" name="Group 74"/>
            <p:cNvGrpSpPr>
              <a:grpSpLocks/>
            </p:cNvGrpSpPr>
            <p:nvPr/>
          </p:nvGrpSpPr>
          <p:grpSpPr bwMode="auto">
            <a:xfrm rot="257946">
              <a:off x="671969" y="1572625"/>
              <a:ext cx="693104" cy="670172"/>
              <a:chOff x="1548" y="1653"/>
              <a:chExt cx="802" cy="777"/>
            </a:xfrm>
          </p:grpSpPr>
          <p:sp>
            <p:nvSpPr>
              <p:cNvPr id="47" name="Freeform 75"/>
              <p:cNvSpPr>
                <a:spLocks/>
              </p:cNvSpPr>
              <p:nvPr/>
            </p:nvSpPr>
            <p:spPr bwMode="auto">
              <a:xfrm>
                <a:off x="1681" y="2140"/>
                <a:ext cx="669" cy="290"/>
              </a:xfrm>
              <a:custGeom>
                <a:avLst/>
                <a:gdLst>
                  <a:gd name="T0" fmla="*/ 492 w 669"/>
                  <a:gd name="T1" fmla="*/ 0 h 290"/>
                  <a:gd name="T2" fmla="*/ 195 w 669"/>
                  <a:gd name="T3" fmla="*/ 78 h 290"/>
                  <a:gd name="T4" fmla="*/ 245 w 669"/>
                  <a:gd name="T5" fmla="*/ 148 h 290"/>
                  <a:gd name="T6" fmla="*/ 5 w 669"/>
                  <a:gd name="T7" fmla="*/ 261 h 290"/>
                  <a:gd name="T8" fmla="*/ 48 w 669"/>
                  <a:gd name="T9" fmla="*/ 272 h 290"/>
                  <a:gd name="T10" fmla="*/ 294 w 669"/>
                  <a:gd name="T11" fmla="*/ 154 h 290"/>
                  <a:gd name="T12" fmla="*/ 327 w 669"/>
                  <a:gd name="T13" fmla="*/ 155 h 290"/>
                  <a:gd name="T14" fmla="*/ 624 w 669"/>
                  <a:gd name="T15" fmla="*/ 78 h 290"/>
                  <a:gd name="T16" fmla="*/ 492 w 669"/>
                  <a:gd name="T17" fmla="*/ 0 h 2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69"/>
                  <a:gd name="T28" fmla="*/ 0 h 290"/>
                  <a:gd name="T29" fmla="*/ 669 w 669"/>
                  <a:gd name="T30" fmla="*/ 290 h 29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69" h="290">
                    <a:moveTo>
                      <a:pt x="492" y="0"/>
                    </a:moveTo>
                    <a:cubicBezTo>
                      <a:pt x="373" y="0"/>
                      <a:pt x="240" y="35"/>
                      <a:pt x="195" y="78"/>
                    </a:cubicBezTo>
                    <a:cubicBezTo>
                      <a:pt x="162" y="109"/>
                      <a:pt x="184" y="136"/>
                      <a:pt x="245" y="148"/>
                    </a:cubicBezTo>
                    <a:cubicBezTo>
                      <a:pt x="5" y="261"/>
                      <a:pt x="5" y="261"/>
                      <a:pt x="5" y="261"/>
                    </a:cubicBezTo>
                    <a:cubicBezTo>
                      <a:pt x="9" y="284"/>
                      <a:pt x="0" y="290"/>
                      <a:pt x="48" y="272"/>
                    </a:cubicBezTo>
                    <a:cubicBezTo>
                      <a:pt x="294" y="154"/>
                      <a:pt x="294" y="154"/>
                      <a:pt x="294" y="154"/>
                    </a:cubicBezTo>
                    <a:cubicBezTo>
                      <a:pt x="304" y="155"/>
                      <a:pt x="315" y="155"/>
                      <a:pt x="327" y="155"/>
                    </a:cubicBezTo>
                    <a:cubicBezTo>
                      <a:pt x="445" y="155"/>
                      <a:pt x="578" y="120"/>
                      <a:pt x="624" y="78"/>
                    </a:cubicBezTo>
                    <a:cubicBezTo>
                      <a:pt x="669" y="35"/>
                      <a:pt x="610" y="0"/>
                      <a:pt x="492" y="0"/>
                    </a:cubicBezTo>
                    <a:close/>
                  </a:path>
                </a:pathLst>
              </a:custGeom>
              <a:solidFill>
                <a:schemeClr val="tx1">
                  <a:alpha val="5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pic>
            <p:nvPicPr>
              <p:cNvPr id="48" name="Picture 76" descr="grau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6612"/>
              <a:stretch>
                <a:fillRect/>
              </a:stretch>
            </p:blipFill>
            <p:spPr bwMode="auto">
              <a:xfrm>
                <a:off x="1548" y="1653"/>
                <a:ext cx="576" cy="7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" name="Group 71"/>
            <p:cNvGrpSpPr>
              <a:grpSpLocks/>
            </p:cNvGrpSpPr>
            <p:nvPr/>
          </p:nvGrpSpPr>
          <p:grpSpPr bwMode="auto">
            <a:xfrm rot="257946">
              <a:off x="4179048" y="1212585"/>
              <a:ext cx="693104" cy="670171"/>
              <a:chOff x="1548" y="1653"/>
              <a:chExt cx="802" cy="777"/>
            </a:xfrm>
          </p:grpSpPr>
          <p:sp>
            <p:nvSpPr>
              <p:cNvPr id="44" name="Freeform 72"/>
              <p:cNvSpPr>
                <a:spLocks/>
              </p:cNvSpPr>
              <p:nvPr/>
            </p:nvSpPr>
            <p:spPr bwMode="auto">
              <a:xfrm>
                <a:off x="1681" y="2140"/>
                <a:ext cx="669" cy="290"/>
              </a:xfrm>
              <a:custGeom>
                <a:avLst/>
                <a:gdLst>
                  <a:gd name="T0" fmla="*/ 492 w 669"/>
                  <a:gd name="T1" fmla="*/ 0 h 290"/>
                  <a:gd name="T2" fmla="*/ 195 w 669"/>
                  <a:gd name="T3" fmla="*/ 78 h 290"/>
                  <a:gd name="T4" fmla="*/ 245 w 669"/>
                  <a:gd name="T5" fmla="*/ 148 h 290"/>
                  <a:gd name="T6" fmla="*/ 5 w 669"/>
                  <a:gd name="T7" fmla="*/ 261 h 290"/>
                  <a:gd name="T8" fmla="*/ 48 w 669"/>
                  <a:gd name="T9" fmla="*/ 272 h 290"/>
                  <a:gd name="T10" fmla="*/ 294 w 669"/>
                  <a:gd name="T11" fmla="*/ 154 h 290"/>
                  <a:gd name="T12" fmla="*/ 327 w 669"/>
                  <a:gd name="T13" fmla="*/ 155 h 290"/>
                  <a:gd name="T14" fmla="*/ 624 w 669"/>
                  <a:gd name="T15" fmla="*/ 78 h 290"/>
                  <a:gd name="T16" fmla="*/ 492 w 669"/>
                  <a:gd name="T17" fmla="*/ 0 h 2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69"/>
                  <a:gd name="T28" fmla="*/ 0 h 290"/>
                  <a:gd name="T29" fmla="*/ 669 w 669"/>
                  <a:gd name="T30" fmla="*/ 290 h 29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69" h="290">
                    <a:moveTo>
                      <a:pt x="492" y="0"/>
                    </a:moveTo>
                    <a:cubicBezTo>
                      <a:pt x="373" y="0"/>
                      <a:pt x="240" y="35"/>
                      <a:pt x="195" y="78"/>
                    </a:cubicBezTo>
                    <a:cubicBezTo>
                      <a:pt x="162" y="109"/>
                      <a:pt x="184" y="136"/>
                      <a:pt x="245" y="148"/>
                    </a:cubicBezTo>
                    <a:cubicBezTo>
                      <a:pt x="5" y="261"/>
                      <a:pt x="5" y="261"/>
                      <a:pt x="5" y="261"/>
                    </a:cubicBezTo>
                    <a:cubicBezTo>
                      <a:pt x="9" y="284"/>
                      <a:pt x="0" y="290"/>
                      <a:pt x="48" y="272"/>
                    </a:cubicBezTo>
                    <a:cubicBezTo>
                      <a:pt x="294" y="154"/>
                      <a:pt x="294" y="154"/>
                      <a:pt x="294" y="154"/>
                    </a:cubicBezTo>
                    <a:cubicBezTo>
                      <a:pt x="304" y="155"/>
                      <a:pt x="315" y="155"/>
                      <a:pt x="327" y="155"/>
                    </a:cubicBezTo>
                    <a:cubicBezTo>
                      <a:pt x="445" y="155"/>
                      <a:pt x="578" y="120"/>
                      <a:pt x="624" y="78"/>
                    </a:cubicBezTo>
                    <a:cubicBezTo>
                      <a:pt x="669" y="35"/>
                      <a:pt x="610" y="0"/>
                      <a:pt x="492" y="0"/>
                    </a:cubicBezTo>
                    <a:close/>
                  </a:path>
                </a:pathLst>
              </a:custGeom>
              <a:solidFill>
                <a:schemeClr val="tx1">
                  <a:alpha val="5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pic>
            <p:nvPicPr>
              <p:cNvPr id="45" name="Picture 73" descr="grau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6612"/>
              <a:stretch>
                <a:fillRect/>
              </a:stretch>
            </p:blipFill>
            <p:spPr bwMode="auto">
              <a:xfrm>
                <a:off x="1548" y="1653"/>
                <a:ext cx="576" cy="7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8" name="群組 27"/>
          <p:cNvGrpSpPr/>
          <p:nvPr/>
        </p:nvGrpSpPr>
        <p:grpSpPr>
          <a:xfrm>
            <a:off x="5976416" y="1979637"/>
            <a:ext cx="3816944" cy="4896544"/>
            <a:chOff x="5901219" y="1331565"/>
            <a:chExt cx="3816944" cy="4896544"/>
          </a:xfrm>
        </p:grpSpPr>
        <p:grpSp>
          <p:nvGrpSpPr>
            <p:cNvPr id="6" name="群組 57"/>
            <p:cNvGrpSpPr/>
            <p:nvPr/>
          </p:nvGrpSpPr>
          <p:grpSpPr>
            <a:xfrm>
              <a:off x="5901219" y="1331565"/>
              <a:ext cx="3816944" cy="4896544"/>
              <a:chOff x="5760311" y="1443359"/>
              <a:chExt cx="3292456" cy="4592846"/>
            </a:xfrm>
          </p:grpSpPr>
          <p:sp>
            <p:nvSpPr>
              <p:cNvPr id="40" name="Rectangle 10"/>
              <p:cNvSpPr>
                <a:spLocks noChangeArrowheads="1"/>
              </p:cNvSpPr>
              <p:nvPr/>
            </p:nvSpPr>
            <p:spPr bwMode="gray">
              <a:xfrm rot="509545">
                <a:off x="5760311" y="2150994"/>
                <a:ext cx="3127164" cy="3885211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EAEAEA"/>
                </a:solidFill>
                <a:miter lim="800000"/>
                <a:headEnd/>
                <a:tailEnd/>
              </a:ln>
              <a:effectLst>
                <a:outerShdw dist="53882" dir="2700000" algn="ctr" rotWithShape="0">
                  <a:srgbClr val="4D4D4D">
                    <a:alpha val="50000"/>
                  </a:srgbClr>
                </a:outerShdw>
              </a:effectLst>
            </p:spPr>
            <p:txBody>
              <a:bodyPr lIns="108000" tIns="108000" rIns="144000" bIns="72000"/>
              <a:lstStyle/>
              <a:p>
                <a:pPr marL="190500" indent="-190500">
                  <a:spcBef>
                    <a:spcPct val="40000"/>
                  </a:spcBef>
                  <a:buClr>
                    <a:schemeClr val="accent1"/>
                  </a:buClr>
                  <a:buFont typeface="Wingdings" pitchFamily="2" charset="2"/>
                  <a:buChar char="§"/>
                </a:pPr>
                <a:endParaRPr lang="en-US" altLang="zh-CN">
                  <a:ea typeface="宋体" charset="-122"/>
                </a:endParaRPr>
              </a:p>
            </p:txBody>
          </p:sp>
          <p:grpSp>
            <p:nvGrpSpPr>
              <p:cNvPr id="7" name="Group 92"/>
              <p:cNvGrpSpPr>
                <a:grpSpLocks/>
              </p:cNvGrpSpPr>
              <p:nvPr/>
            </p:nvGrpSpPr>
            <p:grpSpPr bwMode="auto">
              <a:xfrm>
                <a:off x="6039916" y="1443359"/>
                <a:ext cx="636588" cy="617538"/>
                <a:chOff x="2603" y="538"/>
                <a:chExt cx="804" cy="775"/>
              </a:xfrm>
            </p:grpSpPr>
            <p:sp>
              <p:nvSpPr>
                <p:cNvPr id="50" name="Freeform 93"/>
                <p:cNvSpPr>
                  <a:spLocks/>
                </p:cNvSpPr>
                <p:nvPr/>
              </p:nvSpPr>
              <p:spPr bwMode="auto">
                <a:xfrm>
                  <a:off x="2738" y="1023"/>
                  <a:ext cx="669" cy="290"/>
                </a:xfrm>
                <a:custGeom>
                  <a:avLst/>
                  <a:gdLst>
                    <a:gd name="T0" fmla="*/ 492 w 669"/>
                    <a:gd name="T1" fmla="*/ 0 h 290"/>
                    <a:gd name="T2" fmla="*/ 195 w 669"/>
                    <a:gd name="T3" fmla="*/ 78 h 290"/>
                    <a:gd name="T4" fmla="*/ 245 w 669"/>
                    <a:gd name="T5" fmla="*/ 148 h 290"/>
                    <a:gd name="T6" fmla="*/ 5 w 669"/>
                    <a:gd name="T7" fmla="*/ 261 h 290"/>
                    <a:gd name="T8" fmla="*/ 48 w 669"/>
                    <a:gd name="T9" fmla="*/ 272 h 290"/>
                    <a:gd name="T10" fmla="*/ 294 w 669"/>
                    <a:gd name="T11" fmla="*/ 154 h 290"/>
                    <a:gd name="T12" fmla="*/ 327 w 669"/>
                    <a:gd name="T13" fmla="*/ 155 h 290"/>
                    <a:gd name="T14" fmla="*/ 624 w 669"/>
                    <a:gd name="T15" fmla="*/ 78 h 290"/>
                    <a:gd name="T16" fmla="*/ 492 w 669"/>
                    <a:gd name="T17" fmla="*/ 0 h 29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69"/>
                    <a:gd name="T28" fmla="*/ 0 h 290"/>
                    <a:gd name="T29" fmla="*/ 669 w 669"/>
                    <a:gd name="T30" fmla="*/ 290 h 290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69" h="290">
                      <a:moveTo>
                        <a:pt x="492" y="0"/>
                      </a:moveTo>
                      <a:cubicBezTo>
                        <a:pt x="373" y="0"/>
                        <a:pt x="240" y="35"/>
                        <a:pt x="195" y="78"/>
                      </a:cubicBezTo>
                      <a:cubicBezTo>
                        <a:pt x="162" y="109"/>
                        <a:pt x="184" y="136"/>
                        <a:pt x="245" y="148"/>
                      </a:cubicBezTo>
                      <a:cubicBezTo>
                        <a:pt x="5" y="261"/>
                        <a:pt x="5" y="261"/>
                        <a:pt x="5" y="261"/>
                      </a:cubicBezTo>
                      <a:cubicBezTo>
                        <a:pt x="9" y="284"/>
                        <a:pt x="0" y="290"/>
                        <a:pt x="48" y="272"/>
                      </a:cubicBezTo>
                      <a:cubicBezTo>
                        <a:pt x="294" y="154"/>
                        <a:pt x="294" y="154"/>
                        <a:pt x="294" y="154"/>
                      </a:cubicBezTo>
                      <a:cubicBezTo>
                        <a:pt x="304" y="155"/>
                        <a:pt x="315" y="155"/>
                        <a:pt x="327" y="155"/>
                      </a:cubicBezTo>
                      <a:cubicBezTo>
                        <a:pt x="445" y="155"/>
                        <a:pt x="578" y="120"/>
                        <a:pt x="624" y="78"/>
                      </a:cubicBezTo>
                      <a:cubicBezTo>
                        <a:pt x="669" y="35"/>
                        <a:pt x="61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tx1">
                    <a:alpha val="50195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pic>
              <p:nvPicPr>
                <p:cNvPr id="51" name="Picture 94" descr="rot"/>
                <p:cNvPicPr>
                  <a:picLocks noChangeAspect="1" noChangeArrowheads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6612"/>
                <a:stretch>
                  <a:fillRect/>
                </a:stretch>
              </p:blipFill>
              <p:spPr bwMode="auto">
                <a:xfrm>
                  <a:off x="2603" y="538"/>
                  <a:ext cx="576" cy="7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8" name="Group 95"/>
              <p:cNvGrpSpPr>
                <a:grpSpLocks/>
              </p:cNvGrpSpPr>
              <p:nvPr/>
            </p:nvGrpSpPr>
            <p:grpSpPr bwMode="auto">
              <a:xfrm>
                <a:off x="8416180" y="1803399"/>
                <a:ext cx="636587" cy="617537"/>
                <a:chOff x="2603" y="538"/>
                <a:chExt cx="804" cy="775"/>
              </a:xfrm>
            </p:grpSpPr>
            <p:sp>
              <p:nvSpPr>
                <p:cNvPr id="53" name="Freeform 96"/>
                <p:cNvSpPr>
                  <a:spLocks/>
                </p:cNvSpPr>
                <p:nvPr/>
              </p:nvSpPr>
              <p:spPr bwMode="auto">
                <a:xfrm>
                  <a:off x="2738" y="1023"/>
                  <a:ext cx="669" cy="290"/>
                </a:xfrm>
                <a:custGeom>
                  <a:avLst/>
                  <a:gdLst>
                    <a:gd name="T0" fmla="*/ 492 w 669"/>
                    <a:gd name="T1" fmla="*/ 0 h 290"/>
                    <a:gd name="T2" fmla="*/ 195 w 669"/>
                    <a:gd name="T3" fmla="*/ 78 h 290"/>
                    <a:gd name="T4" fmla="*/ 245 w 669"/>
                    <a:gd name="T5" fmla="*/ 148 h 290"/>
                    <a:gd name="T6" fmla="*/ 5 w 669"/>
                    <a:gd name="T7" fmla="*/ 261 h 290"/>
                    <a:gd name="T8" fmla="*/ 48 w 669"/>
                    <a:gd name="T9" fmla="*/ 272 h 290"/>
                    <a:gd name="T10" fmla="*/ 294 w 669"/>
                    <a:gd name="T11" fmla="*/ 154 h 290"/>
                    <a:gd name="T12" fmla="*/ 327 w 669"/>
                    <a:gd name="T13" fmla="*/ 155 h 290"/>
                    <a:gd name="T14" fmla="*/ 624 w 669"/>
                    <a:gd name="T15" fmla="*/ 78 h 290"/>
                    <a:gd name="T16" fmla="*/ 492 w 669"/>
                    <a:gd name="T17" fmla="*/ 0 h 29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69"/>
                    <a:gd name="T28" fmla="*/ 0 h 290"/>
                    <a:gd name="T29" fmla="*/ 669 w 669"/>
                    <a:gd name="T30" fmla="*/ 290 h 290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69" h="290">
                      <a:moveTo>
                        <a:pt x="492" y="0"/>
                      </a:moveTo>
                      <a:cubicBezTo>
                        <a:pt x="373" y="0"/>
                        <a:pt x="240" y="35"/>
                        <a:pt x="195" y="78"/>
                      </a:cubicBezTo>
                      <a:cubicBezTo>
                        <a:pt x="162" y="109"/>
                        <a:pt x="184" y="136"/>
                        <a:pt x="245" y="148"/>
                      </a:cubicBezTo>
                      <a:cubicBezTo>
                        <a:pt x="5" y="261"/>
                        <a:pt x="5" y="261"/>
                        <a:pt x="5" y="261"/>
                      </a:cubicBezTo>
                      <a:cubicBezTo>
                        <a:pt x="9" y="284"/>
                        <a:pt x="0" y="290"/>
                        <a:pt x="48" y="272"/>
                      </a:cubicBezTo>
                      <a:cubicBezTo>
                        <a:pt x="294" y="154"/>
                        <a:pt x="294" y="154"/>
                        <a:pt x="294" y="154"/>
                      </a:cubicBezTo>
                      <a:cubicBezTo>
                        <a:pt x="304" y="155"/>
                        <a:pt x="315" y="155"/>
                        <a:pt x="327" y="155"/>
                      </a:cubicBezTo>
                      <a:cubicBezTo>
                        <a:pt x="445" y="155"/>
                        <a:pt x="578" y="120"/>
                        <a:pt x="624" y="78"/>
                      </a:cubicBezTo>
                      <a:cubicBezTo>
                        <a:pt x="669" y="35"/>
                        <a:pt x="61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tx1">
                    <a:alpha val="50195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pic>
              <p:nvPicPr>
                <p:cNvPr id="54" name="Picture 97" descr="rot"/>
                <p:cNvPicPr>
                  <a:picLocks noChangeAspect="1" noChangeArrowheads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6612"/>
                <a:stretch>
                  <a:fillRect/>
                </a:stretch>
              </p:blipFill>
              <p:spPr bwMode="auto">
                <a:xfrm>
                  <a:off x="2603" y="538"/>
                  <a:ext cx="576" cy="7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sp>
            <p:nvSpPr>
              <p:cNvPr id="27653" name="文字方塊 5"/>
              <p:cNvSpPr txBox="1">
                <a:spLocks noChangeArrowheads="1"/>
              </p:cNvSpPr>
              <p:nvPr/>
            </p:nvSpPr>
            <p:spPr bwMode="auto">
              <a:xfrm rot="469757">
                <a:off x="5808745" y="5553489"/>
                <a:ext cx="2829131" cy="4330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kumimoji="0" lang="en-US" altLang="zh-TW" sz="2400" dirty="0">
                    <a:latin typeface="Berlin Sans FB Demi" pitchFamily="34" charset="0"/>
                  </a:rPr>
                  <a:t>Africa - African hunter </a:t>
                </a:r>
                <a:endParaRPr kumimoji="0" lang="zh-TW" altLang="en-US" sz="2400" dirty="0">
                  <a:latin typeface="Berlin Sans FB Demi" pitchFamily="34" charset="0"/>
                </a:endParaRPr>
              </a:p>
            </p:txBody>
          </p:sp>
        </p:grpSp>
        <p:pic>
          <p:nvPicPr>
            <p:cNvPr id="27" name="圖片 7"/>
            <p:cNvPicPr>
              <a:picLocks noChangeAspect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 rot="489274">
              <a:off x="6058705" y="2211930"/>
              <a:ext cx="3393677" cy="343280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noFill/>
              <a:miter lim="800000"/>
            </a:ln>
            <a:effectLst/>
          </p:spPr>
        </p:pic>
      </p:grpSp>
      <p:sp>
        <p:nvSpPr>
          <p:cNvPr id="29" name="標題 3"/>
          <p:cNvSpPr txBox="1">
            <a:spLocks/>
          </p:cNvSpPr>
          <p:nvPr/>
        </p:nvSpPr>
        <p:spPr>
          <a:xfrm>
            <a:off x="3816176" y="35421"/>
            <a:ext cx="2340545" cy="576064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TW" altLang="en-US" kern="1200">
                <a:solidFill>
                  <a:srgbClr val="000000"/>
                </a:solidFill>
                <a:latin typeface="Calibri" pitchFamily="18"/>
                <a:ea typeface="Microsoft YaHei" pitchFamily="2"/>
                <a:cs typeface="Mangal" pitchFamily="2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5pPr>
            <a:lvl6pPr marL="4572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6pPr>
            <a:lvl7pPr marL="9144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7pPr>
            <a:lvl8pPr marL="13716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8pPr>
            <a:lvl9pPr marL="18288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9pPr>
          </a:lstStyle>
          <a:p>
            <a:pPr algn="ctr"/>
            <a:r>
              <a:rPr lang="en-US" altLang="zh-TW" sz="4400" b="1" dirty="0">
                <a:solidFill>
                  <a:schemeClr val="accent5">
                    <a:lumMod val="50000"/>
                  </a:schemeClr>
                </a:solidFill>
              </a:rPr>
              <a:t>PARADE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0" name="文字方塊 2"/>
          <p:cNvSpPr/>
          <p:nvPr/>
        </p:nvSpPr>
        <p:spPr>
          <a:xfrm>
            <a:off x="1295896" y="683493"/>
            <a:ext cx="7632700" cy="72784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lIns="90000" tIns="45000" rIns="90000" bIns="45000" compatLnSpc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sz="4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Berlin Sans FB Demi" pitchFamily="34" charset="0"/>
                <a:ea typeface="Microsoft YaHei" pitchFamily="2"/>
                <a:cs typeface="Mangal" pitchFamily="2"/>
              </a:rPr>
              <a:t>Theme: Five continents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43" descr="46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080625" cy="756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" name="圖片 54" descr="圖片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0080625" cy="7589177"/>
          </a:xfrm>
          <a:prstGeom prst="rect">
            <a:avLst/>
          </a:prstGeom>
        </p:spPr>
      </p:pic>
      <p:grpSp>
        <p:nvGrpSpPr>
          <p:cNvPr id="16" name="群組 15"/>
          <p:cNvGrpSpPr/>
          <p:nvPr/>
        </p:nvGrpSpPr>
        <p:grpSpPr>
          <a:xfrm>
            <a:off x="1583928" y="1331565"/>
            <a:ext cx="7344816" cy="4896544"/>
            <a:chOff x="1579248" y="1249257"/>
            <a:chExt cx="7571666" cy="4983212"/>
          </a:xfrm>
        </p:grpSpPr>
        <p:sp>
          <p:nvSpPr>
            <p:cNvPr id="40" name="Rectangle 10"/>
            <p:cNvSpPr>
              <a:spLocks noChangeArrowheads="1"/>
            </p:cNvSpPr>
            <p:nvPr/>
          </p:nvSpPr>
          <p:spPr bwMode="gray">
            <a:xfrm rot="178391">
              <a:off x="1579248" y="1834688"/>
              <a:ext cx="7060139" cy="4397781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EAEAEA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4D4D4D">
                  <a:alpha val="50000"/>
                </a:srgbClr>
              </a:outerShdw>
            </a:effectLst>
          </p:spPr>
          <p:txBody>
            <a:bodyPr lIns="108000" tIns="108000" rIns="144000" bIns="72000"/>
            <a:lstStyle/>
            <a:p>
              <a:pPr marL="190500" indent="-190500">
                <a:spcBef>
                  <a:spcPct val="40000"/>
                </a:spcBef>
                <a:buClr>
                  <a:schemeClr val="accent1"/>
                </a:buClr>
                <a:buFont typeface="Wingdings" pitchFamily="2" charset="2"/>
                <a:buChar char="§"/>
              </a:pPr>
              <a:endParaRPr lang="en-US" altLang="zh-CN">
                <a:ea typeface="宋体" charset="-122"/>
              </a:endParaRPr>
            </a:p>
          </p:txBody>
        </p:sp>
        <p:sp>
          <p:nvSpPr>
            <p:cNvPr id="27653" name="文字方塊 5"/>
            <p:cNvSpPr txBox="1">
              <a:spLocks noChangeArrowheads="1"/>
            </p:cNvSpPr>
            <p:nvPr/>
          </p:nvSpPr>
          <p:spPr bwMode="auto">
            <a:xfrm rot="210122">
              <a:off x="3395277" y="5672038"/>
              <a:ext cx="3161110" cy="4698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kumimoji="0" lang="en-US" altLang="zh-TW" sz="2400" dirty="0">
                  <a:latin typeface="Berlin Sans FB Demi" pitchFamily="34" charset="0"/>
                </a:rPr>
                <a:t>Oceania - Marksman</a:t>
              </a:r>
              <a:endParaRPr kumimoji="0" lang="zh-TW" altLang="en-US" sz="2400" dirty="0">
                <a:latin typeface="Berlin Sans FB Demi" pitchFamily="34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189932">
              <a:off x="1768465" y="2018370"/>
              <a:ext cx="6717269" cy="356280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5" name="圖片 3"/>
            <p:cNvPicPr>
              <a:picLocks noChangeAspect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 rot="157176">
              <a:off x="4832271" y="2047289"/>
              <a:ext cx="4318643" cy="36519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8" name="圖片 5"/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 rot="157285">
              <a:off x="1827062" y="3238568"/>
              <a:ext cx="3018819" cy="227362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5" name="Group 95"/>
            <p:cNvGrpSpPr>
              <a:grpSpLocks/>
            </p:cNvGrpSpPr>
            <p:nvPr/>
          </p:nvGrpSpPr>
          <p:grpSpPr bwMode="auto">
            <a:xfrm>
              <a:off x="8352680" y="1609298"/>
              <a:ext cx="737995" cy="658371"/>
              <a:chOff x="2603" y="538"/>
              <a:chExt cx="804" cy="775"/>
            </a:xfrm>
          </p:grpSpPr>
          <p:sp>
            <p:nvSpPr>
              <p:cNvPr id="53" name="Freeform 96"/>
              <p:cNvSpPr>
                <a:spLocks/>
              </p:cNvSpPr>
              <p:nvPr/>
            </p:nvSpPr>
            <p:spPr bwMode="auto">
              <a:xfrm>
                <a:off x="2738" y="1023"/>
                <a:ext cx="669" cy="290"/>
              </a:xfrm>
              <a:custGeom>
                <a:avLst/>
                <a:gdLst>
                  <a:gd name="T0" fmla="*/ 492 w 669"/>
                  <a:gd name="T1" fmla="*/ 0 h 290"/>
                  <a:gd name="T2" fmla="*/ 195 w 669"/>
                  <a:gd name="T3" fmla="*/ 78 h 290"/>
                  <a:gd name="T4" fmla="*/ 245 w 669"/>
                  <a:gd name="T5" fmla="*/ 148 h 290"/>
                  <a:gd name="T6" fmla="*/ 5 w 669"/>
                  <a:gd name="T7" fmla="*/ 261 h 290"/>
                  <a:gd name="T8" fmla="*/ 48 w 669"/>
                  <a:gd name="T9" fmla="*/ 272 h 290"/>
                  <a:gd name="T10" fmla="*/ 294 w 669"/>
                  <a:gd name="T11" fmla="*/ 154 h 290"/>
                  <a:gd name="T12" fmla="*/ 327 w 669"/>
                  <a:gd name="T13" fmla="*/ 155 h 290"/>
                  <a:gd name="T14" fmla="*/ 624 w 669"/>
                  <a:gd name="T15" fmla="*/ 78 h 290"/>
                  <a:gd name="T16" fmla="*/ 492 w 669"/>
                  <a:gd name="T17" fmla="*/ 0 h 2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69"/>
                  <a:gd name="T28" fmla="*/ 0 h 290"/>
                  <a:gd name="T29" fmla="*/ 669 w 669"/>
                  <a:gd name="T30" fmla="*/ 290 h 29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69" h="290">
                    <a:moveTo>
                      <a:pt x="492" y="0"/>
                    </a:moveTo>
                    <a:cubicBezTo>
                      <a:pt x="373" y="0"/>
                      <a:pt x="240" y="35"/>
                      <a:pt x="195" y="78"/>
                    </a:cubicBezTo>
                    <a:cubicBezTo>
                      <a:pt x="162" y="109"/>
                      <a:pt x="184" y="136"/>
                      <a:pt x="245" y="148"/>
                    </a:cubicBezTo>
                    <a:cubicBezTo>
                      <a:pt x="5" y="261"/>
                      <a:pt x="5" y="261"/>
                      <a:pt x="5" y="261"/>
                    </a:cubicBezTo>
                    <a:cubicBezTo>
                      <a:pt x="9" y="284"/>
                      <a:pt x="0" y="290"/>
                      <a:pt x="48" y="272"/>
                    </a:cubicBezTo>
                    <a:cubicBezTo>
                      <a:pt x="294" y="154"/>
                      <a:pt x="294" y="154"/>
                      <a:pt x="294" y="154"/>
                    </a:cubicBezTo>
                    <a:cubicBezTo>
                      <a:pt x="304" y="155"/>
                      <a:pt x="315" y="155"/>
                      <a:pt x="327" y="155"/>
                    </a:cubicBezTo>
                    <a:cubicBezTo>
                      <a:pt x="445" y="155"/>
                      <a:pt x="578" y="120"/>
                      <a:pt x="624" y="78"/>
                    </a:cubicBezTo>
                    <a:cubicBezTo>
                      <a:pt x="669" y="35"/>
                      <a:pt x="610" y="0"/>
                      <a:pt x="492" y="0"/>
                    </a:cubicBezTo>
                    <a:close/>
                  </a:path>
                </a:pathLst>
              </a:custGeom>
              <a:solidFill>
                <a:schemeClr val="tx1">
                  <a:alpha val="5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pic>
            <p:nvPicPr>
              <p:cNvPr id="54" name="Picture 97" descr="rot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6612"/>
              <a:stretch>
                <a:fillRect/>
              </a:stretch>
            </p:blipFill>
            <p:spPr bwMode="auto">
              <a:xfrm>
                <a:off x="2603" y="538"/>
                <a:ext cx="576" cy="7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" name="Group 92"/>
            <p:cNvGrpSpPr>
              <a:grpSpLocks/>
            </p:cNvGrpSpPr>
            <p:nvPr/>
          </p:nvGrpSpPr>
          <p:grpSpPr bwMode="auto">
            <a:xfrm>
              <a:off x="1727944" y="1249257"/>
              <a:ext cx="737996" cy="658372"/>
              <a:chOff x="2603" y="538"/>
              <a:chExt cx="804" cy="775"/>
            </a:xfrm>
          </p:grpSpPr>
          <p:sp>
            <p:nvSpPr>
              <p:cNvPr id="50" name="Freeform 93"/>
              <p:cNvSpPr>
                <a:spLocks/>
              </p:cNvSpPr>
              <p:nvPr/>
            </p:nvSpPr>
            <p:spPr bwMode="auto">
              <a:xfrm>
                <a:off x="2738" y="1023"/>
                <a:ext cx="669" cy="290"/>
              </a:xfrm>
              <a:custGeom>
                <a:avLst/>
                <a:gdLst>
                  <a:gd name="T0" fmla="*/ 492 w 669"/>
                  <a:gd name="T1" fmla="*/ 0 h 290"/>
                  <a:gd name="T2" fmla="*/ 195 w 669"/>
                  <a:gd name="T3" fmla="*/ 78 h 290"/>
                  <a:gd name="T4" fmla="*/ 245 w 669"/>
                  <a:gd name="T5" fmla="*/ 148 h 290"/>
                  <a:gd name="T6" fmla="*/ 5 w 669"/>
                  <a:gd name="T7" fmla="*/ 261 h 290"/>
                  <a:gd name="T8" fmla="*/ 48 w 669"/>
                  <a:gd name="T9" fmla="*/ 272 h 290"/>
                  <a:gd name="T10" fmla="*/ 294 w 669"/>
                  <a:gd name="T11" fmla="*/ 154 h 290"/>
                  <a:gd name="T12" fmla="*/ 327 w 669"/>
                  <a:gd name="T13" fmla="*/ 155 h 290"/>
                  <a:gd name="T14" fmla="*/ 624 w 669"/>
                  <a:gd name="T15" fmla="*/ 78 h 290"/>
                  <a:gd name="T16" fmla="*/ 492 w 669"/>
                  <a:gd name="T17" fmla="*/ 0 h 29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69"/>
                  <a:gd name="T28" fmla="*/ 0 h 290"/>
                  <a:gd name="T29" fmla="*/ 669 w 669"/>
                  <a:gd name="T30" fmla="*/ 290 h 29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69" h="290">
                    <a:moveTo>
                      <a:pt x="492" y="0"/>
                    </a:moveTo>
                    <a:cubicBezTo>
                      <a:pt x="373" y="0"/>
                      <a:pt x="240" y="35"/>
                      <a:pt x="195" y="78"/>
                    </a:cubicBezTo>
                    <a:cubicBezTo>
                      <a:pt x="162" y="109"/>
                      <a:pt x="184" y="136"/>
                      <a:pt x="245" y="148"/>
                    </a:cubicBezTo>
                    <a:cubicBezTo>
                      <a:pt x="5" y="261"/>
                      <a:pt x="5" y="261"/>
                      <a:pt x="5" y="261"/>
                    </a:cubicBezTo>
                    <a:cubicBezTo>
                      <a:pt x="9" y="284"/>
                      <a:pt x="0" y="290"/>
                      <a:pt x="48" y="272"/>
                    </a:cubicBezTo>
                    <a:cubicBezTo>
                      <a:pt x="294" y="154"/>
                      <a:pt x="294" y="154"/>
                      <a:pt x="294" y="154"/>
                    </a:cubicBezTo>
                    <a:cubicBezTo>
                      <a:pt x="304" y="155"/>
                      <a:pt x="315" y="155"/>
                      <a:pt x="327" y="155"/>
                    </a:cubicBezTo>
                    <a:cubicBezTo>
                      <a:pt x="445" y="155"/>
                      <a:pt x="578" y="120"/>
                      <a:pt x="624" y="78"/>
                    </a:cubicBezTo>
                    <a:cubicBezTo>
                      <a:pt x="669" y="35"/>
                      <a:pt x="610" y="0"/>
                      <a:pt x="492" y="0"/>
                    </a:cubicBezTo>
                    <a:close/>
                  </a:path>
                </a:pathLst>
              </a:custGeom>
              <a:solidFill>
                <a:schemeClr val="tx1">
                  <a:alpha val="5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pic>
            <p:nvPicPr>
              <p:cNvPr id="51" name="Picture 94" descr="rot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6612"/>
              <a:stretch>
                <a:fillRect/>
              </a:stretch>
            </p:blipFill>
            <p:spPr bwMode="auto">
              <a:xfrm>
                <a:off x="2603" y="538"/>
                <a:ext cx="576" cy="7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7" name="標題 3"/>
          <p:cNvSpPr txBox="1">
            <a:spLocks/>
          </p:cNvSpPr>
          <p:nvPr/>
        </p:nvSpPr>
        <p:spPr>
          <a:xfrm>
            <a:off x="3816176" y="35421"/>
            <a:ext cx="2340545" cy="576064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TW" altLang="en-US" kern="1200">
                <a:solidFill>
                  <a:srgbClr val="000000"/>
                </a:solidFill>
                <a:latin typeface="Calibri" pitchFamily="18"/>
                <a:ea typeface="Microsoft YaHei" pitchFamily="2"/>
                <a:cs typeface="Mangal" pitchFamily="2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5pPr>
            <a:lvl6pPr marL="4572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6pPr>
            <a:lvl7pPr marL="9144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7pPr>
            <a:lvl8pPr marL="13716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8pPr>
            <a:lvl9pPr marL="1828800" algn="l" rtl="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itchFamily="34" charset="0"/>
                <a:ea typeface="Microsoft YaHei"/>
                <a:cs typeface="Mangal" pitchFamily="2"/>
              </a:defRPr>
            </a:lvl9pPr>
          </a:lstStyle>
          <a:p>
            <a:pPr algn="ctr"/>
            <a:r>
              <a:rPr lang="en-US" altLang="zh-TW" sz="4400" b="1" dirty="0">
                <a:solidFill>
                  <a:schemeClr val="accent5">
                    <a:lumMod val="50000"/>
                  </a:schemeClr>
                </a:solidFill>
              </a:rPr>
              <a:t>PARADE</a:t>
            </a:r>
            <a:endParaRPr lang="en-US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9" name="文字方塊 2"/>
          <p:cNvSpPr/>
          <p:nvPr/>
        </p:nvSpPr>
        <p:spPr>
          <a:xfrm>
            <a:off x="1295896" y="683493"/>
            <a:ext cx="7632700" cy="72784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lIns="90000" tIns="45000" rIns="90000" bIns="45000" compatLnSpc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sz="4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Berlin Sans FB Demi" pitchFamily="34" charset="0"/>
                <a:ea typeface="Microsoft YaHei" pitchFamily="2"/>
                <a:cs typeface="Mangal" pitchFamily="2"/>
              </a:rPr>
              <a:t>Theme: Five continents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4">
                <a:lumMod val="40000"/>
                <a:lumOff val="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图片 5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94"/>
            <a:ext cx="10080625" cy="7560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7" name="文字方塊 1"/>
          <p:cNvSpPr txBox="1">
            <a:spLocks noChangeArrowheads="1"/>
          </p:cNvSpPr>
          <p:nvPr/>
        </p:nvSpPr>
        <p:spPr bwMode="auto">
          <a:xfrm>
            <a:off x="647824" y="251445"/>
            <a:ext cx="151229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0" lang="en-US" altLang="zh-TW" sz="4000" b="1" dirty="0">
                <a:latin typeface="Berlin Sans FB Demi" pitchFamily="34" charset="0"/>
              </a:rPr>
              <a:t> </a:t>
            </a:r>
            <a:endParaRPr kumimoji="0" lang="zh-TW" altLang="en-US" sz="4000" b="1" dirty="0">
              <a:latin typeface="Berlin Sans FB Demi" pitchFamily="34" charset="0"/>
            </a:endParaRPr>
          </a:p>
        </p:txBody>
      </p:sp>
      <p:sp>
        <p:nvSpPr>
          <p:cNvPr id="26" name="Line 16"/>
          <p:cNvSpPr>
            <a:spLocks noChangeShapeType="1"/>
          </p:cNvSpPr>
          <p:nvPr/>
        </p:nvSpPr>
        <p:spPr bwMode="auto">
          <a:xfrm flipV="1">
            <a:off x="-1" y="2690753"/>
            <a:ext cx="10080626" cy="766885"/>
          </a:xfrm>
          <a:prstGeom prst="line">
            <a:avLst/>
          </a:prstGeom>
          <a:noFill/>
          <a:ln w="3810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4" name="Group 173"/>
          <p:cNvGrpSpPr>
            <a:grpSpLocks/>
          </p:cNvGrpSpPr>
          <p:nvPr/>
        </p:nvGrpSpPr>
        <p:grpSpPr bwMode="auto">
          <a:xfrm>
            <a:off x="3707061" y="2125803"/>
            <a:ext cx="209550" cy="1543050"/>
            <a:chOff x="4793" y="652"/>
            <a:chExt cx="330" cy="2454"/>
          </a:xfrm>
        </p:grpSpPr>
        <p:sp>
          <p:nvSpPr>
            <p:cNvPr id="15" name="Freeform 174"/>
            <p:cNvSpPr>
              <a:spLocks/>
            </p:cNvSpPr>
            <p:nvPr/>
          </p:nvSpPr>
          <p:spPr bwMode="auto">
            <a:xfrm>
              <a:off x="4828" y="665"/>
              <a:ext cx="177" cy="2441"/>
            </a:xfrm>
            <a:custGeom>
              <a:avLst/>
              <a:gdLst/>
              <a:ahLst/>
              <a:cxnLst>
                <a:cxn ang="0">
                  <a:pos x="38" y="999"/>
                </a:cxn>
                <a:cxn ang="0">
                  <a:pos x="0" y="1023"/>
                </a:cxn>
                <a:cxn ang="0">
                  <a:pos x="13" y="706"/>
                </a:cxn>
                <a:cxn ang="0">
                  <a:pos x="32" y="358"/>
                </a:cxn>
                <a:cxn ang="0">
                  <a:pos x="47" y="8"/>
                </a:cxn>
                <a:cxn ang="0">
                  <a:pos x="69" y="0"/>
                </a:cxn>
                <a:cxn ang="0">
                  <a:pos x="38" y="999"/>
                </a:cxn>
              </a:cxnLst>
              <a:rect l="0" t="0" r="r" b="b"/>
              <a:pathLst>
                <a:path w="75" h="1034">
                  <a:moveTo>
                    <a:pt x="38" y="999"/>
                  </a:moveTo>
                  <a:cubicBezTo>
                    <a:pt x="38" y="999"/>
                    <a:pt x="0" y="1034"/>
                    <a:pt x="0" y="1023"/>
                  </a:cubicBezTo>
                  <a:cubicBezTo>
                    <a:pt x="0" y="1012"/>
                    <a:pt x="11" y="726"/>
                    <a:pt x="13" y="706"/>
                  </a:cubicBezTo>
                  <a:cubicBezTo>
                    <a:pt x="15" y="686"/>
                    <a:pt x="31" y="376"/>
                    <a:pt x="32" y="358"/>
                  </a:cubicBezTo>
                  <a:cubicBezTo>
                    <a:pt x="33" y="340"/>
                    <a:pt x="39" y="16"/>
                    <a:pt x="47" y="8"/>
                  </a:cubicBezTo>
                  <a:cubicBezTo>
                    <a:pt x="54" y="1"/>
                    <a:pt x="63" y="0"/>
                    <a:pt x="69" y="0"/>
                  </a:cubicBezTo>
                  <a:cubicBezTo>
                    <a:pt x="75" y="0"/>
                    <a:pt x="38" y="999"/>
                    <a:pt x="38" y="999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2700000" scaled="1"/>
            </a:gradFill>
            <a:ln w="14351" cap="flat" cmpd="sng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  <p:sp>
          <p:nvSpPr>
            <p:cNvPr id="16" name="Freeform 175"/>
            <p:cNvSpPr>
              <a:spLocks/>
            </p:cNvSpPr>
            <p:nvPr/>
          </p:nvSpPr>
          <p:spPr bwMode="auto">
            <a:xfrm>
              <a:off x="4818" y="652"/>
              <a:ext cx="305" cy="2449"/>
            </a:xfrm>
            <a:custGeom>
              <a:avLst/>
              <a:gdLst/>
              <a:ahLst/>
              <a:cxnLst>
                <a:cxn ang="0">
                  <a:pos x="113" y="10"/>
                </a:cxn>
                <a:cxn ang="0">
                  <a:pos x="65" y="8"/>
                </a:cxn>
                <a:cxn ang="0">
                  <a:pos x="55" y="35"/>
                </a:cxn>
                <a:cxn ang="0">
                  <a:pos x="47" y="496"/>
                </a:cxn>
                <a:cxn ang="0">
                  <a:pos x="36" y="720"/>
                </a:cxn>
                <a:cxn ang="0">
                  <a:pos x="27" y="780"/>
                </a:cxn>
                <a:cxn ang="0">
                  <a:pos x="33" y="838"/>
                </a:cxn>
                <a:cxn ang="0">
                  <a:pos x="27" y="977"/>
                </a:cxn>
                <a:cxn ang="0">
                  <a:pos x="5" y="1033"/>
                </a:cxn>
                <a:cxn ang="0">
                  <a:pos x="65" y="1037"/>
                </a:cxn>
                <a:cxn ang="0">
                  <a:pos x="113" y="10"/>
                </a:cxn>
              </a:cxnLst>
              <a:rect l="0" t="0" r="r" b="b"/>
              <a:pathLst>
                <a:path w="129" h="1037">
                  <a:moveTo>
                    <a:pt x="113" y="10"/>
                  </a:moveTo>
                  <a:cubicBezTo>
                    <a:pt x="98" y="8"/>
                    <a:pt x="75" y="0"/>
                    <a:pt x="65" y="8"/>
                  </a:cubicBezTo>
                  <a:cubicBezTo>
                    <a:pt x="55" y="16"/>
                    <a:pt x="55" y="19"/>
                    <a:pt x="55" y="35"/>
                  </a:cubicBezTo>
                  <a:cubicBezTo>
                    <a:pt x="55" y="51"/>
                    <a:pt x="47" y="474"/>
                    <a:pt x="47" y="496"/>
                  </a:cubicBezTo>
                  <a:cubicBezTo>
                    <a:pt x="47" y="519"/>
                    <a:pt x="48" y="704"/>
                    <a:pt x="36" y="720"/>
                  </a:cubicBezTo>
                  <a:cubicBezTo>
                    <a:pt x="24" y="737"/>
                    <a:pt x="30" y="756"/>
                    <a:pt x="27" y="780"/>
                  </a:cubicBezTo>
                  <a:cubicBezTo>
                    <a:pt x="24" y="804"/>
                    <a:pt x="35" y="821"/>
                    <a:pt x="33" y="838"/>
                  </a:cubicBezTo>
                  <a:cubicBezTo>
                    <a:pt x="31" y="855"/>
                    <a:pt x="34" y="956"/>
                    <a:pt x="27" y="977"/>
                  </a:cubicBezTo>
                  <a:cubicBezTo>
                    <a:pt x="20" y="998"/>
                    <a:pt x="0" y="1033"/>
                    <a:pt x="5" y="1033"/>
                  </a:cubicBezTo>
                  <a:cubicBezTo>
                    <a:pt x="15" y="1033"/>
                    <a:pt x="65" y="1037"/>
                    <a:pt x="65" y="1037"/>
                  </a:cubicBezTo>
                  <a:cubicBezTo>
                    <a:pt x="65" y="1037"/>
                    <a:pt x="129" y="12"/>
                    <a:pt x="113" y="1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2700000" scaled="1"/>
            </a:gradFill>
            <a:ln w="14351" cap="flat">
              <a:noFill/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  <p:sp>
          <p:nvSpPr>
            <p:cNvPr id="17" name="Freeform 176"/>
            <p:cNvSpPr>
              <a:spLocks/>
            </p:cNvSpPr>
            <p:nvPr/>
          </p:nvSpPr>
          <p:spPr bwMode="auto">
            <a:xfrm>
              <a:off x="4793" y="1476"/>
              <a:ext cx="165" cy="652"/>
            </a:xfrm>
            <a:custGeom>
              <a:avLst/>
              <a:gdLst>
                <a:gd name="T0" fmla="*/ 78 w 70"/>
                <a:gd name="T1" fmla="*/ 652 h 276"/>
                <a:gd name="T2" fmla="*/ 7 w 70"/>
                <a:gd name="T3" fmla="*/ 602 h 276"/>
                <a:gd name="T4" fmla="*/ 5 w 70"/>
                <a:gd name="T5" fmla="*/ 593 h 276"/>
                <a:gd name="T6" fmla="*/ 17 w 70"/>
                <a:gd name="T7" fmla="*/ 480 h 276"/>
                <a:gd name="T8" fmla="*/ 61 w 70"/>
                <a:gd name="T9" fmla="*/ 295 h 276"/>
                <a:gd name="T10" fmla="*/ 134 w 70"/>
                <a:gd name="T11" fmla="*/ 17 h 276"/>
                <a:gd name="T12" fmla="*/ 165 w 70"/>
                <a:gd name="T13" fmla="*/ 0 h 276"/>
                <a:gd name="T14" fmla="*/ 163 w 70"/>
                <a:gd name="T15" fmla="*/ 31 h 276"/>
                <a:gd name="T16" fmla="*/ 153 w 70"/>
                <a:gd name="T17" fmla="*/ 38 h 276"/>
                <a:gd name="T18" fmla="*/ 90 w 70"/>
                <a:gd name="T19" fmla="*/ 300 h 276"/>
                <a:gd name="T20" fmla="*/ 45 w 70"/>
                <a:gd name="T21" fmla="*/ 487 h 276"/>
                <a:gd name="T22" fmla="*/ 33 w 70"/>
                <a:gd name="T23" fmla="*/ 588 h 276"/>
                <a:gd name="T24" fmla="*/ 35 w 70"/>
                <a:gd name="T25" fmla="*/ 600 h 276"/>
                <a:gd name="T26" fmla="*/ 80 w 70"/>
                <a:gd name="T27" fmla="*/ 624 h 276"/>
                <a:gd name="T28" fmla="*/ 78 w 70"/>
                <a:gd name="T29" fmla="*/ 652 h 27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0"/>
                <a:gd name="T46" fmla="*/ 0 h 276"/>
                <a:gd name="T47" fmla="*/ 70 w 70"/>
                <a:gd name="T48" fmla="*/ 276 h 27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0" h="276">
                  <a:moveTo>
                    <a:pt x="33" y="276"/>
                  </a:moveTo>
                  <a:cubicBezTo>
                    <a:pt x="25" y="275"/>
                    <a:pt x="4" y="268"/>
                    <a:pt x="3" y="255"/>
                  </a:cubicBezTo>
                  <a:cubicBezTo>
                    <a:pt x="3" y="253"/>
                    <a:pt x="3" y="252"/>
                    <a:pt x="2" y="251"/>
                  </a:cubicBezTo>
                  <a:cubicBezTo>
                    <a:pt x="1" y="241"/>
                    <a:pt x="0" y="230"/>
                    <a:pt x="7" y="203"/>
                  </a:cubicBezTo>
                  <a:cubicBezTo>
                    <a:pt x="10" y="191"/>
                    <a:pt x="18" y="159"/>
                    <a:pt x="26" y="125"/>
                  </a:cubicBezTo>
                  <a:cubicBezTo>
                    <a:pt x="50" y="22"/>
                    <a:pt x="54" y="10"/>
                    <a:pt x="57" y="7"/>
                  </a:cubicBezTo>
                  <a:cubicBezTo>
                    <a:pt x="60" y="4"/>
                    <a:pt x="66" y="2"/>
                    <a:pt x="70" y="0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8" y="14"/>
                    <a:pt x="66" y="15"/>
                    <a:pt x="65" y="16"/>
                  </a:cubicBezTo>
                  <a:cubicBezTo>
                    <a:pt x="62" y="24"/>
                    <a:pt x="48" y="84"/>
                    <a:pt x="38" y="127"/>
                  </a:cubicBezTo>
                  <a:cubicBezTo>
                    <a:pt x="30" y="162"/>
                    <a:pt x="22" y="194"/>
                    <a:pt x="19" y="206"/>
                  </a:cubicBezTo>
                  <a:cubicBezTo>
                    <a:pt x="12" y="230"/>
                    <a:pt x="13" y="240"/>
                    <a:pt x="14" y="249"/>
                  </a:cubicBezTo>
                  <a:cubicBezTo>
                    <a:pt x="15" y="251"/>
                    <a:pt x="15" y="252"/>
                    <a:pt x="15" y="254"/>
                  </a:cubicBezTo>
                  <a:cubicBezTo>
                    <a:pt x="15" y="257"/>
                    <a:pt x="25" y="262"/>
                    <a:pt x="34" y="264"/>
                  </a:cubicBezTo>
                  <a:lnTo>
                    <a:pt x="33" y="27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2" name="標題 1"/>
          <p:cNvSpPr txBox="1">
            <a:spLocks/>
          </p:cNvSpPr>
          <p:nvPr/>
        </p:nvSpPr>
        <p:spPr bwMode="auto">
          <a:xfrm>
            <a:off x="503808" y="179437"/>
            <a:ext cx="3384946" cy="885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45000"/>
              <a:buFont typeface="StarSymbol"/>
              <a:buNone/>
              <a:tabLst/>
              <a:defRPr/>
            </a:pPr>
            <a:r>
              <a:rPr kumimoji="0" lang="en-US" altLang="zh-TW" sz="4000" b="1" dirty="0">
                <a:solidFill>
                  <a:schemeClr val="accent2">
                    <a:lumMod val="50000"/>
                  </a:schemeClr>
                </a:solidFill>
                <a:latin typeface="Berlin Sans FB Demi" pitchFamily="34" charset="0"/>
              </a:rPr>
              <a:t>Competition</a:t>
            </a:r>
            <a:endParaRPr kumimoji="0" lang="zh-TW" altLang="en-US" sz="4000" b="1" dirty="0">
              <a:solidFill>
                <a:schemeClr val="accent2">
                  <a:lumMod val="50000"/>
                </a:schemeClr>
              </a:solidFill>
              <a:latin typeface="Berlin Sans FB Demi" pitchFamily="34" charset="0"/>
            </a:endParaRPr>
          </a:p>
        </p:txBody>
      </p:sp>
      <p:grpSp>
        <p:nvGrpSpPr>
          <p:cNvPr id="55" name="群組 54"/>
          <p:cNvGrpSpPr/>
          <p:nvPr/>
        </p:nvGrpSpPr>
        <p:grpSpPr>
          <a:xfrm>
            <a:off x="5589939" y="2636347"/>
            <a:ext cx="3086337" cy="4508467"/>
            <a:chOff x="5589939" y="2636347"/>
            <a:chExt cx="3086337" cy="4508467"/>
          </a:xfrm>
        </p:grpSpPr>
        <p:sp>
          <p:nvSpPr>
            <p:cNvPr id="32" name="Rectangle 10"/>
            <p:cNvSpPr>
              <a:spLocks noChangeArrowheads="1"/>
            </p:cNvSpPr>
            <p:nvPr/>
          </p:nvSpPr>
          <p:spPr bwMode="gray">
            <a:xfrm rot="21412808">
              <a:off x="5589939" y="2636347"/>
              <a:ext cx="3086337" cy="4508467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EAEAEA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4D4D4D">
                  <a:alpha val="50000"/>
                </a:srgbClr>
              </a:outerShdw>
            </a:effectLst>
          </p:spPr>
          <p:txBody>
            <a:bodyPr lIns="108000" tIns="108000" rIns="144000" bIns="72000"/>
            <a:lstStyle/>
            <a:p>
              <a:pPr marL="190500" indent="-190500">
                <a:spcBef>
                  <a:spcPct val="40000"/>
                </a:spcBef>
                <a:buClr>
                  <a:schemeClr val="accent1"/>
                </a:buClr>
                <a:buFont typeface="Wingdings" pitchFamily="2" charset="2"/>
                <a:buChar char="§"/>
              </a:pPr>
              <a:endParaRPr lang="en-US" altLang="zh-CN">
                <a:ea typeface="宋体" charset="-122"/>
              </a:endParaRPr>
            </a:p>
          </p:txBody>
        </p:sp>
        <p:sp>
          <p:nvSpPr>
            <p:cNvPr id="29700" name="文字方塊 9"/>
            <p:cNvSpPr txBox="1">
              <a:spLocks noChangeArrowheads="1"/>
            </p:cNvSpPr>
            <p:nvPr/>
          </p:nvSpPr>
          <p:spPr bwMode="auto">
            <a:xfrm rot="21391780">
              <a:off x="5985597" y="6594608"/>
              <a:ext cx="2608428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kumimoji="0" lang="en-US" altLang="zh-TW" sz="2800" dirty="0">
                  <a:latin typeface="Berlin Sans FB Demi" pitchFamily="34" charset="0"/>
                </a:rPr>
                <a:t>America</a:t>
              </a:r>
            </a:p>
          </p:txBody>
        </p:sp>
        <p:pic>
          <p:nvPicPr>
            <p:cNvPr id="74" name="圖片 3" descr="美國.jpg"/>
            <p:cNvPicPr>
              <a:picLocks noChangeAspect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 rot="21409893">
              <a:off x="5692499" y="2776258"/>
              <a:ext cx="2874109" cy="377792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49" name="群組 48"/>
          <p:cNvGrpSpPr/>
          <p:nvPr/>
        </p:nvGrpSpPr>
        <p:grpSpPr>
          <a:xfrm>
            <a:off x="866603" y="3098888"/>
            <a:ext cx="3314700" cy="3412330"/>
            <a:chOff x="866603" y="3098888"/>
            <a:chExt cx="3314700" cy="3412330"/>
          </a:xfrm>
        </p:grpSpPr>
        <p:sp>
          <p:nvSpPr>
            <p:cNvPr id="28" name="Rectangle 10"/>
            <p:cNvSpPr>
              <a:spLocks noChangeArrowheads="1"/>
            </p:cNvSpPr>
            <p:nvPr/>
          </p:nvSpPr>
          <p:spPr bwMode="gray">
            <a:xfrm rot="21471785">
              <a:off x="866603" y="3098888"/>
              <a:ext cx="3314700" cy="341233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EAEAEA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4D4D4D">
                  <a:alpha val="50000"/>
                </a:srgbClr>
              </a:outerShdw>
            </a:effectLst>
          </p:spPr>
          <p:txBody>
            <a:bodyPr lIns="108000" tIns="108000" rIns="144000" bIns="72000"/>
            <a:lstStyle/>
            <a:p>
              <a:pPr marL="190500" indent="-190500">
                <a:spcBef>
                  <a:spcPct val="40000"/>
                </a:spcBef>
                <a:buClr>
                  <a:schemeClr val="accent1"/>
                </a:buClr>
                <a:buFont typeface="Wingdings" pitchFamily="2" charset="2"/>
                <a:buChar char="§"/>
              </a:pPr>
              <a:endParaRPr lang="en-US" altLang="zh-CN">
                <a:ea typeface="宋体" charset="-122"/>
              </a:endParaRPr>
            </a:p>
          </p:txBody>
        </p:sp>
        <p:sp>
          <p:nvSpPr>
            <p:cNvPr id="29699" name="文字方塊 3"/>
            <p:cNvSpPr txBox="1">
              <a:spLocks noChangeArrowheads="1"/>
            </p:cNvSpPr>
            <p:nvPr/>
          </p:nvSpPr>
          <p:spPr bwMode="auto">
            <a:xfrm rot="21449888">
              <a:off x="1700261" y="5951202"/>
              <a:ext cx="1512168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kumimoji="0" lang="en-US" altLang="zh-TW" sz="2800" dirty="0">
                  <a:latin typeface="Berlin Sans FB Demi" pitchFamily="34" charset="0"/>
                </a:rPr>
                <a:t>Asia</a:t>
              </a:r>
              <a:endParaRPr kumimoji="0" lang="zh-TW" altLang="en-US" sz="2800" dirty="0">
                <a:latin typeface="Berlin Sans FB Demi" pitchFamily="34" charset="0"/>
              </a:endParaRPr>
            </a:p>
          </p:txBody>
        </p:sp>
        <p:pic>
          <p:nvPicPr>
            <p:cNvPr id="73" name="圖片 3" descr="周渝民.jp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 rot="21427771">
              <a:off x="1002795" y="3192209"/>
              <a:ext cx="3042138" cy="27495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40" name="Group 182"/>
          <p:cNvGrpSpPr>
            <a:grpSpLocks/>
          </p:cNvGrpSpPr>
          <p:nvPr/>
        </p:nvGrpSpPr>
        <p:grpSpPr bwMode="auto">
          <a:xfrm>
            <a:off x="3761036" y="2114690"/>
            <a:ext cx="301625" cy="1562100"/>
            <a:chOff x="4878" y="631"/>
            <a:chExt cx="479" cy="2487"/>
          </a:xfrm>
        </p:grpSpPr>
        <p:sp>
          <p:nvSpPr>
            <p:cNvPr id="41" name="Freeform 183"/>
            <p:cNvSpPr>
              <a:spLocks/>
            </p:cNvSpPr>
            <p:nvPr/>
          </p:nvSpPr>
          <p:spPr bwMode="auto">
            <a:xfrm>
              <a:off x="4878" y="631"/>
              <a:ext cx="194" cy="2477"/>
            </a:xfrm>
            <a:custGeom>
              <a:avLst/>
              <a:gdLst/>
              <a:ahLst/>
              <a:cxnLst>
                <a:cxn ang="0">
                  <a:pos x="68" y="30"/>
                </a:cxn>
                <a:cxn ang="0">
                  <a:pos x="34" y="354"/>
                </a:cxn>
                <a:cxn ang="0">
                  <a:pos x="22" y="449"/>
                </a:cxn>
                <a:cxn ang="0">
                  <a:pos x="22" y="528"/>
                </a:cxn>
                <a:cxn ang="0">
                  <a:pos x="18" y="562"/>
                </a:cxn>
                <a:cxn ang="0">
                  <a:pos x="11" y="729"/>
                </a:cxn>
                <a:cxn ang="0">
                  <a:pos x="11" y="830"/>
                </a:cxn>
                <a:cxn ang="0">
                  <a:pos x="4" y="995"/>
                </a:cxn>
                <a:cxn ang="0">
                  <a:pos x="35" y="1042"/>
                </a:cxn>
                <a:cxn ang="0">
                  <a:pos x="76" y="10"/>
                </a:cxn>
                <a:cxn ang="0">
                  <a:pos x="68" y="30"/>
                </a:cxn>
              </a:cxnLst>
              <a:rect l="0" t="0" r="r" b="b"/>
              <a:pathLst>
                <a:path w="82" h="1049">
                  <a:moveTo>
                    <a:pt x="68" y="30"/>
                  </a:moveTo>
                  <a:cubicBezTo>
                    <a:pt x="54" y="56"/>
                    <a:pt x="34" y="318"/>
                    <a:pt x="34" y="354"/>
                  </a:cubicBezTo>
                  <a:cubicBezTo>
                    <a:pt x="34" y="388"/>
                    <a:pt x="22" y="425"/>
                    <a:pt x="22" y="449"/>
                  </a:cubicBezTo>
                  <a:cubicBezTo>
                    <a:pt x="21" y="472"/>
                    <a:pt x="14" y="512"/>
                    <a:pt x="22" y="528"/>
                  </a:cubicBezTo>
                  <a:cubicBezTo>
                    <a:pt x="30" y="544"/>
                    <a:pt x="19" y="545"/>
                    <a:pt x="18" y="562"/>
                  </a:cubicBezTo>
                  <a:cubicBezTo>
                    <a:pt x="17" y="579"/>
                    <a:pt x="10" y="718"/>
                    <a:pt x="11" y="729"/>
                  </a:cubicBezTo>
                  <a:cubicBezTo>
                    <a:pt x="13" y="741"/>
                    <a:pt x="19" y="798"/>
                    <a:pt x="11" y="830"/>
                  </a:cubicBezTo>
                  <a:cubicBezTo>
                    <a:pt x="3" y="863"/>
                    <a:pt x="0" y="975"/>
                    <a:pt x="4" y="995"/>
                  </a:cubicBezTo>
                  <a:cubicBezTo>
                    <a:pt x="9" y="1014"/>
                    <a:pt x="12" y="1036"/>
                    <a:pt x="35" y="1042"/>
                  </a:cubicBezTo>
                  <a:cubicBezTo>
                    <a:pt x="58" y="1049"/>
                    <a:pt x="82" y="0"/>
                    <a:pt x="76" y="10"/>
                  </a:cubicBezTo>
                  <a:cubicBezTo>
                    <a:pt x="71" y="21"/>
                    <a:pt x="68" y="30"/>
                    <a:pt x="68" y="3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>
                    <a:gamma/>
                    <a:shade val="62745"/>
                    <a:invGamma/>
                  </a:schemeClr>
                </a:gs>
                <a:gs pos="100000">
                  <a:schemeClr val="bg2"/>
                </a:gs>
              </a:gsLst>
              <a:lin ang="0" scaled="1"/>
            </a:gradFill>
            <a:ln w="14351" cap="flat">
              <a:noFill/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  <p:sp>
          <p:nvSpPr>
            <p:cNvPr id="42" name="Freeform 184"/>
            <p:cNvSpPr>
              <a:spLocks/>
            </p:cNvSpPr>
            <p:nvPr/>
          </p:nvSpPr>
          <p:spPr bwMode="auto">
            <a:xfrm>
              <a:off x="4926" y="631"/>
              <a:ext cx="431" cy="2487"/>
            </a:xfrm>
            <a:custGeom>
              <a:avLst/>
              <a:gdLst/>
              <a:ahLst/>
              <a:cxnLst>
                <a:cxn ang="0">
                  <a:pos x="20" y="1046"/>
                </a:cxn>
                <a:cxn ang="0">
                  <a:pos x="2" y="1016"/>
                </a:cxn>
                <a:cxn ang="0">
                  <a:pos x="48" y="30"/>
                </a:cxn>
                <a:cxn ang="0">
                  <a:pos x="79" y="4"/>
                </a:cxn>
                <a:cxn ang="0">
                  <a:pos x="165" y="10"/>
                </a:cxn>
                <a:cxn ang="0">
                  <a:pos x="183" y="30"/>
                </a:cxn>
                <a:cxn ang="0">
                  <a:pos x="132" y="1032"/>
                </a:cxn>
                <a:cxn ang="0">
                  <a:pos x="115" y="1053"/>
                </a:cxn>
                <a:cxn ang="0">
                  <a:pos x="20" y="1046"/>
                </a:cxn>
              </a:cxnLst>
              <a:rect l="0" t="0" r="r" b="b"/>
              <a:pathLst>
                <a:path w="183" h="1053">
                  <a:moveTo>
                    <a:pt x="20" y="1046"/>
                  </a:moveTo>
                  <a:cubicBezTo>
                    <a:pt x="12" y="1041"/>
                    <a:pt x="0" y="1030"/>
                    <a:pt x="2" y="1016"/>
                  </a:cubicBezTo>
                  <a:cubicBezTo>
                    <a:pt x="3" y="1003"/>
                    <a:pt x="43" y="43"/>
                    <a:pt x="48" y="30"/>
                  </a:cubicBezTo>
                  <a:cubicBezTo>
                    <a:pt x="53" y="16"/>
                    <a:pt x="56" y="0"/>
                    <a:pt x="79" y="4"/>
                  </a:cubicBezTo>
                  <a:cubicBezTo>
                    <a:pt x="102" y="7"/>
                    <a:pt x="154" y="10"/>
                    <a:pt x="165" y="10"/>
                  </a:cubicBezTo>
                  <a:cubicBezTo>
                    <a:pt x="175" y="10"/>
                    <a:pt x="183" y="13"/>
                    <a:pt x="183" y="30"/>
                  </a:cubicBezTo>
                  <a:cubicBezTo>
                    <a:pt x="183" y="47"/>
                    <a:pt x="135" y="1010"/>
                    <a:pt x="132" y="1032"/>
                  </a:cubicBezTo>
                  <a:cubicBezTo>
                    <a:pt x="129" y="1053"/>
                    <a:pt x="125" y="1053"/>
                    <a:pt x="115" y="1053"/>
                  </a:cubicBezTo>
                  <a:cubicBezTo>
                    <a:pt x="106" y="1053"/>
                    <a:pt x="29" y="1051"/>
                    <a:pt x="20" y="1046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/>
                </a:gs>
                <a:gs pos="100000">
                  <a:schemeClr val="bg2">
                    <a:gamma/>
                    <a:shade val="62745"/>
                    <a:invGamma/>
                  </a:schemeClr>
                </a:gs>
              </a:gsLst>
              <a:lin ang="2700000" scaled="1"/>
            </a:gradFill>
            <a:ln w="14351" cap="flat">
              <a:noFill/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  <p:sp>
          <p:nvSpPr>
            <p:cNvPr id="43" name="Freeform 185"/>
            <p:cNvSpPr>
              <a:spLocks/>
            </p:cNvSpPr>
            <p:nvPr/>
          </p:nvSpPr>
          <p:spPr bwMode="auto">
            <a:xfrm>
              <a:off x="4971" y="2031"/>
              <a:ext cx="318" cy="96"/>
            </a:xfrm>
            <a:custGeom>
              <a:avLst/>
              <a:gdLst/>
              <a:ahLst/>
              <a:cxnLst>
                <a:cxn ang="0">
                  <a:pos x="30" y="4"/>
                </a:cxn>
                <a:cxn ang="0">
                  <a:pos x="0" y="17"/>
                </a:cxn>
                <a:cxn ang="0">
                  <a:pos x="30" y="38"/>
                </a:cxn>
                <a:cxn ang="0">
                  <a:pos x="110" y="39"/>
                </a:cxn>
                <a:cxn ang="0">
                  <a:pos x="134" y="26"/>
                </a:cxn>
                <a:cxn ang="0">
                  <a:pos x="112" y="9"/>
                </a:cxn>
                <a:cxn ang="0">
                  <a:pos x="30" y="4"/>
                </a:cxn>
              </a:cxnLst>
              <a:rect l="0" t="0" r="r" b="b"/>
              <a:pathLst>
                <a:path w="134" h="40">
                  <a:moveTo>
                    <a:pt x="30" y="4"/>
                  </a:moveTo>
                  <a:cubicBezTo>
                    <a:pt x="18" y="4"/>
                    <a:pt x="0" y="0"/>
                    <a:pt x="0" y="17"/>
                  </a:cubicBezTo>
                  <a:cubicBezTo>
                    <a:pt x="0" y="34"/>
                    <a:pt x="19" y="38"/>
                    <a:pt x="30" y="38"/>
                  </a:cubicBezTo>
                  <a:cubicBezTo>
                    <a:pt x="41" y="39"/>
                    <a:pt x="103" y="38"/>
                    <a:pt x="110" y="39"/>
                  </a:cubicBezTo>
                  <a:cubicBezTo>
                    <a:pt x="127" y="40"/>
                    <a:pt x="134" y="35"/>
                    <a:pt x="134" y="26"/>
                  </a:cubicBezTo>
                  <a:cubicBezTo>
                    <a:pt x="134" y="16"/>
                    <a:pt x="131" y="10"/>
                    <a:pt x="112" y="9"/>
                  </a:cubicBezTo>
                  <a:cubicBezTo>
                    <a:pt x="103" y="9"/>
                    <a:pt x="44" y="5"/>
                    <a:pt x="30" y="4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/>
                </a:gs>
                <a:gs pos="50000">
                  <a:schemeClr val="bg2">
                    <a:gamma/>
                    <a:shade val="62745"/>
                    <a:invGamma/>
                  </a:schemeClr>
                </a:gs>
                <a:gs pos="100000">
                  <a:schemeClr val="bg2"/>
                </a:gs>
              </a:gsLst>
              <a:lin ang="5400000" scaled="1"/>
            </a:gradFill>
            <a:ln w="14351" cap="flat" cmpd="sng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  <p:sp>
          <p:nvSpPr>
            <p:cNvPr id="44" name="Freeform 186"/>
            <p:cNvSpPr>
              <a:spLocks/>
            </p:cNvSpPr>
            <p:nvPr/>
          </p:nvSpPr>
          <p:spPr bwMode="auto">
            <a:xfrm>
              <a:off x="4979" y="1852"/>
              <a:ext cx="345" cy="259"/>
            </a:xfrm>
            <a:custGeom>
              <a:avLst/>
              <a:gdLst>
                <a:gd name="T0" fmla="*/ 274 w 146"/>
                <a:gd name="T1" fmla="*/ 259 h 110"/>
                <a:gd name="T2" fmla="*/ 14 w 146"/>
                <a:gd name="T3" fmla="*/ 240 h 110"/>
                <a:gd name="T4" fmla="*/ 0 w 146"/>
                <a:gd name="T5" fmla="*/ 226 h 110"/>
                <a:gd name="T6" fmla="*/ 17 w 146"/>
                <a:gd name="T7" fmla="*/ 212 h 110"/>
                <a:gd name="T8" fmla="*/ 274 w 146"/>
                <a:gd name="T9" fmla="*/ 231 h 110"/>
                <a:gd name="T10" fmla="*/ 314 w 146"/>
                <a:gd name="T11" fmla="*/ 219 h 110"/>
                <a:gd name="T12" fmla="*/ 317 w 146"/>
                <a:gd name="T13" fmla="*/ 214 h 110"/>
                <a:gd name="T14" fmla="*/ 314 w 146"/>
                <a:gd name="T15" fmla="*/ 186 h 110"/>
                <a:gd name="T16" fmla="*/ 314 w 146"/>
                <a:gd name="T17" fmla="*/ 181 h 110"/>
                <a:gd name="T18" fmla="*/ 321 w 146"/>
                <a:gd name="T19" fmla="*/ 0 h 110"/>
                <a:gd name="T20" fmla="*/ 343 w 146"/>
                <a:gd name="T21" fmla="*/ 184 h 110"/>
                <a:gd name="T22" fmla="*/ 345 w 146"/>
                <a:gd name="T23" fmla="*/ 210 h 110"/>
                <a:gd name="T24" fmla="*/ 336 w 146"/>
                <a:gd name="T25" fmla="*/ 235 h 110"/>
                <a:gd name="T26" fmla="*/ 274 w 146"/>
                <a:gd name="T27" fmla="*/ 259 h 11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46"/>
                <a:gd name="T43" fmla="*/ 0 h 110"/>
                <a:gd name="T44" fmla="*/ 146 w 146"/>
                <a:gd name="T45" fmla="*/ 110 h 110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46" h="110">
                  <a:moveTo>
                    <a:pt x="116" y="110"/>
                  </a:moveTo>
                  <a:cubicBezTo>
                    <a:pt x="103" y="110"/>
                    <a:pt x="10" y="103"/>
                    <a:pt x="6" y="102"/>
                  </a:cubicBezTo>
                  <a:cubicBezTo>
                    <a:pt x="2" y="102"/>
                    <a:pt x="0" y="99"/>
                    <a:pt x="0" y="96"/>
                  </a:cubicBezTo>
                  <a:cubicBezTo>
                    <a:pt x="1" y="92"/>
                    <a:pt x="3" y="90"/>
                    <a:pt x="7" y="90"/>
                  </a:cubicBezTo>
                  <a:cubicBezTo>
                    <a:pt x="8" y="90"/>
                    <a:pt x="104" y="98"/>
                    <a:pt x="116" y="98"/>
                  </a:cubicBezTo>
                  <a:cubicBezTo>
                    <a:pt x="123" y="98"/>
                    <a:pt x="130" y="95"/>
                    <a:pt x="133" y="93"/>
                  </a:cubicBezTo>
                  <a:cubicBezTo>
                    <a:pt x="134" y="92"/>
                    <a:pt x="134" y="91"/>
                    <a:pt x="134" y="91"/>
                  </a:cubicBezTo>
                  <a:cubicBezTo>
                    <a:pt x="134" y="90"/>
                    <a:pt x="133" y="85"/>
                    <a:pt x="133" y="79"/>
                  </a:cubicBezTo>
                  <a:cubicBezTo>
                    <a:pt x="133" y="78"/>
                    <a:pt x="133" y="78"/>
                    <a:pt x="133" y="7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40" y="26"/>
                    <a:pt x="143" y="60"/>
                    <a:pt x="145" y="78"/>
                  </a:cubicBezTo>
                  <a:cubicBezTo>
                    <a:pt x="145" y="84"/>
                    <a:pt x="146" y="88"/>
                    <a:pt x="146" y="89"/>
                  </a:cubicBezTo>
                  <a:cubicBezTo>
                    <a:pt x="146" y="92"/>
                    <a:pt x="146" y="96"/>
                    <a:pt x="142" y="100"/>
                  </a:cubicBezTo>
                  <a:cubicBezTo>
                    <a:pt x="137" y="106"/>
                    <a:pt x="126" y="110"/>
                    <a:pt x="116" y="11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7" name="Group 188"/>
          <p:cNvGrpSpPr>
            <a:grpSpLocks/>
          </p:cNvGrpSpPr>
          <p:nvPr/>
        </p:nvGrpSpPr>
        <p:grpSpPr bwMode="auto">
          <a:xfrm rot="21093489" flipH="1">
            <a:off x="5658833" y="1693661"/>
            <a:ext cx="207962" cy="1543050"/>
            <a:chOff x="4793" y="652"/>
            <a:chExt cx="330" cy="2454"/>
          </a:xfrm>
        </p:grpSpPr>
        <p:sp>
          <p:nvSpPr>
            <p:cNvPr id="58" name="Freeform 189"/>
            <p:cNvSpPr>
              <a:spLocks/>
            </p:cNvSpPr>
            <p:nvPr/>
          </p:nvSpPr>
          <p:spPr bwMode="auto">
            <a:xfrm>
              <a:off x="4828" y="664"/>
              <a:ext cx="177" cy="2442"/>
            </a:xfrm>
            <a:custGeom>
              <a:avLst/>
              <a:gdLst>
                <a:gd name="T0" fmla="*/ 90 w 75"/>
                <a:gd name="T1" fmla="*/ 2359 h 1034"/>
                <a:gd name="T2" fmla="*/ 0 w 75"/>
                <a:gd name="T3" fmla="*/ 2416 h 1034"/>
                <a:gd name="T4" fmla="*/ 31 w 75"/>
                <a:gd name="T5" fmla="*/ 1667 h 1034"/>
                <a:gd name="T6" fmla="*/ 76 w 75"/>
                <a:gd name="T7" fmla="*/ 845 h 1034"/>
                <a:gd name="T8" fmla="*/ 111 w 75"/>
                <a:gd name="T9" fmla="*/ 19 h 1034"/>
                <a:gd name="T10" fmla="*/ 163 w 75"/>
                <a:gd name="T11" fmla="*/ 0 h 1034"/>
                <a:gd name="T12" fmla="*/ 90 w 75"/>
                <a:gd name="T13" fmla="*/ 2359 h 103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5"/>
                <a:gd name="T22" fmla="*/ 0 h 1034"/>
                <a:gd name="T23" fmla="*/ 75 w 75"/>
                <a:gd name="T24" fmla="*/ 1034 h 103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5" h="1034">
                  <a:moveTo>
                    <a:pt x="38" y="999"/>
                  </a:moveTo>
                  <a:cubicBezTo>
                    <a:pt x="38" y="999"/>
                    <a:pt x="0" y="1034"/>
                    <a:pt x="0" y="1023"/>
                  </a:cubicBezTo>
                  <a:cubicBezTo>
                    <a:pt x="0" y="1012"/>
                    <a:pt x="11" y="726"/>
                    <a:pt x="13" y="706"/>
                  </a:cubicBezTo>
                  <a:cubicBezTo>
                    <a:pt x="15" y="686"/>
                    <a:pt x="31" y="376"/>
                    <a:pt x="32" y="358"/>
                  </a:cubicBezTo>
                  <a:cubicBezTo>
                    <a:pt x="33" y="340"/>
                    <a:pt x="39" y="16"/>
                    <a:pt x="47" y="8"/>
                  </a:cubicBezTo>
                  <a:cubicBezTo>
                    <a:pt x="54" y="1"/>
                    <a:pt x="63" y="0"/>
                    <a:pt x="69" y="0"/>
                  </a:cubicBezTo>
                  <a:cubicBezTo>
                    <a:pt x="75" y="0"/>
                    <a:pt x="38" y="999"/>
                    <a:pt x="38" y="999"/>
                  </a:cubicBezTo>
                  <a:close/>
                </a:path>
              </a:pathLst>
            </a:custGeom>
            <a:gradFill rotWithShape="1">
              <a:gsLst>
                <a:gs pos="0">
                  <a:srgbClr val="FEA501"/>
                </a:gs>
                <a:gs pos="100000">
                  <a:srgbClr val="9A640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" name="Freeform 190"/>
            <p:cNvSpPr>
              <a:spLocks/>
            </p:cNvSpPr>
            <p:nvPr/>
          </p:nvSpPr>
          <p:spPr bwMode="auto">
            <a:xfrm>
              <a:off x="4819" y="652"/>
              <a:ext cx="304" cy="2449"/>
            </a:xfrm>
            <a:custGeom>
              <a:avLst/>
              <a:gdLst>
                <a:gd name="T0" fmla="*/ 266 w 129"/>
                <a:gd name="T1" fmla="*/ 24 h 1037"/>
                <a:gd name="T2" fmla="*/ 153 w 129"/>
                <a:gd name="T3" fmla="*/ 19 h 1037"/>
                <a:gd name="T4" fmla="*/ 130 w 129"/>
                <a:gd name="T5" fmla="*/ 83 h 1037"/>
                <a:gd name="T6" fmla="*/ 111 w 129"/>
                <a:gd name="T7" fmla="*/ 1171 h 1037"/>
                <a:gd name="T8" fmla="*/ 85 w 129"/>
                <a:gd name="T9" fmla="*/ 1700 h 1037"/>
                <a:gd name="T10" fmla="*/ 64 w 129"/>
                <a:gd name="T11" fmla="*/ 1842 h 1037"/>
                <a:gd name="T12" fmla="*/ 78 w 129"/>
                <a:gd name="T13" fmla="*/ 1979 h 1037"/>
                <a:gd name="T14" fmla="*/ 64 w 129"/>
                <a:gd name="T15" fmla="*/ 2307 h 1037"/>
                <a:gd name="T16" fmla="*/ 12 w 129"/>
                <a:gd name="T17" fmla="*/ 2440 h 1037"/>
                <a:gd name="T18" fmla="*/ 153 w 129"/>
                <a:gd name="T19" fmla="*/ 2449 h 1037"/>
                <a:gd name="T20" fmla="*/ 266 w 129"/>
                <a:gd name="T21" fmla="*/ 24 h 103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29"/>
                <a:gd name="T34" fmla="*/ 0 h 1037"/>
                <a:gd name="T35" fmla="*/ 129 w 129"/>
                <a:gd name="T36" fmla="*/ 1037 h 1037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29" h="1037">
                  <a:moveTo>
                    <a:pt x="113" y="10"/>
                  </a:moveTo>
                  <a:cubicBezTo>
                    <a:pt x="98" y="8"/>
                    <a:pt x="75" y="0"/>
                    <a:pt x="65" y="8"/>
                  </a:cubicBezTo>
                  <a:cubicBezTo>
                    <a:pt x="55" y="16"/>
                    <a:pt x="55" y="19"/>
                    <a:pt x="55" y="35"/>
                  </a:cubicBezTo>
                  <a:cubicBezTo>
                    <a:pt x="55" y="51"/>
                    <a:pt x="47" y="474"/>
                    <a:pt x="47" y="496"/>
                  </a:cubicBezTo>
                  <a:cubicBezTo>
                    <a:pt x="47" y="519"/>
                    <a:pt x="48" y="704"/>
                    <a:pt x="36" y="720"/>
                  </a:cubicBezTo>
                  <a:cubicBezTo>
                    <a:pt x="24" y="737"/>
                    <a:pt x="30" y="756"/>
                    <a:pt x="27" y="780"/>
                  </a:cubicBezTo>
                  <a:cubicBezTo>
                    <a:pt x="24" y="804"/>
                    <a:pt x="35" y="821"/>
                    <a:pt x="33" y="838"/>
                  </a:cubicBezTo>
                  <a:cubicBezTo>
                    <a:pt x="31" y="855"/>
                    <a:pt x="34" y="956"/>
                    <a:pt x="27" y="977"/>
                  </a:cubicBezTo>
                  <a:cubicBezTo>
                    <a:pt x="20" y="998"/>
                    <a:pt x="0" y="1033"/>
                    <a:pt x="5" y="1033"/>
                  </a:cubicBezTo>
                  <a:cubicBezTo>
                    <a:pt x="15" y="1033"/>
                    <a:pt x="65" y="1037"/>
                    <a:pt x="65" y="1037"/>
                  </a:cubicBezTo>
                  <a:cubicBezTo>
                    <a:pt x="65" y="1037"/>
                    <a:pt x="129" y="12"/>
                    <a:pt x="113" y="10"/>
                  </a:cubicBezTo>
                  <a:close/>
                </a:path>
              </a:pathLst>
            </a:custGeom>
            <a:gradFill rotWithShape="1">
              <a:gsLst>
                <a:gs pos="0">
                  <a:srgbClr val="FEA501"/>
                </a:gs>
                <a:gs pos="100000">
                  <a:srgbClr val="9A640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0" name="Freeform 191"/>
            <p:cNvSpPr>
              <a:spLocks/>
            </p:cNvSpPr>
            <p:nvPr/>
          </p:nvSpPr>
          <p:spPr bwMode="auto">
            <a:xfrm>
              <a:off x="4793" y="1476"/>
              <a:ext cx="165" cy="652"/>
            </a:xfrm>
            <a:custGeom>
              <a:avLst/>
              <a:gdLst>
                <a:gd name="T0" fmla="*/ 78 w 70"/>
                <a:gd name="T1" fmla="*/ 652 h 276"/>
                <a:gd name="T2" fmla="*/ 7 w 70"/>
                <a:gd name="T3" fmla="*/ 602 h 276"/>
                <a:gd name="T4" fmla="*/ 5 w 70"/>
                <a:gd name="T5" fmla="*/ 593 h 276"/>
                <a:gd name="T6" fmla="*/ 17 w 70"/>
                <a:gd name="T7" fmla="*/ 480 h 276"/>
                <a:gd name="T8" fmla="*/ 61 w 70"/>
                <a:gd name="T9" fmla="*/ 295 h 276"/>
                <a:gd name="T10" fmla="*/ 134 w 70"/>
                <a:gd name="T11" fmla="*/ 17 h 276"/>
                <a:gd name="T12" fmla="*/ 165 w 70"/>
                <a:gd name="T13" fmla="*/ 0 h 276"/>
                <a:gd name="T14" fmla="*/ 163 w 70"/>
                <a:gd name="T15" fmla="*/ 31 h 276"/>
                <a:gd name="T16" fmla="*/ 153 w 70"/>
                <a:gd name="T17" fmla="*/ 38 h 276"/>
                <a:gd name="T18" fmla="*/ 90 w 70"/>
                <a:gd name="T19" fmla="*/ 300 h 276"/>
                <a:gd name="T20" fmla="*/ 45 w 70"/>
                <a:gd name="T21" fmla="*/ 487 h 276"/>
                <a:gd name="T22" fmla="*/ 33 w 70"/>
                <a:gd name="T23" fmla="*/ 588 h 276"/>
                <a:gd name="T24" fmla="*/ 35 w 70"/>
                <a:gd name="T25" fmla="*/ 600 h 276"/>
                <a:gd name="T26" fmla="*/ 80 w 70"/>
                <a:gd name="T27" fmla="*/ 624 h 276"/>
                <a:gd name="T28" fmla="*/ 78 w 70"/>
                <a:gd name="T29" fmla="*/ 652 h 27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0"/>
                <a:gd name="T46" fmla="*/ 0 h 276"/>
                <a:gd name="T47" fmla="*/ 70 w 70"/>
                <a:gd name="T48" fmla="*/ 276 h 27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0" h="276">
                  <a:moveTo>
                    <a:pt x="33" y="276"/>
                  </a:moveTo>
                  <a:cubicBezTo>
                    <a:pt x="25" y="275"/>
                    <a:pt x="4" y="268"/>
                    <a:pt x="3" y="255"/>
                  </a:cubicBezTo>
                  <a:cubicBezTo>
                    <a:pt x="3" y="253"/>
                    <a:pt x="3" y="252"/>
                    <a:pt x="2" y="251"/>
                  </a:cubicBezTo>
                  <a:cubicBezTo>
                    <a:pt x="1" y="241"/>
                    <a:pt x="0" y="230"/>
                    <a:pt x="7" y="203"/>
                  </a:cubicBezTo>
                  <a:cubicBezTo>
                    <a:pt x="10" y="191"/>
                    <a:pt x="18" y="159"/>
                    <a:pt x="26" y="125"/>
                  </a:cubicBezTo>
                  <a:cubicBezTo>
                    <a:pt x="50" y="22"/>
                    <a:pt x="54" y="10"/>
                    <a:pt x="57" y="7"/>
                  </a:cubicBezTo>
                  <a:cubicBezTo>
                    <a:pt x="60" y="4"/>
                    <a:pt x="66" y="2"/>
                    <a:pt x="70" y="0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8" y="14"/>
                    <a:pt x="66" y="15"/>
                    <a:pt x="65" y="16"/>
                  </a:cubicBezTo>
                  <a:cubicBezTo>
                    <a:pt x="62" y="24"/>
                    <a:pt x="48" y="84"/>
                    <a:pt x="38" y="127"/>
                  </a:cubicBezTo>
                  <a:cubicBezTo>
                    <a:pt x="30" y="162"/>
                    <a:pt x="22" y="194"/>
                    <a:pt x="19" y="206"/>
                  </a:cubicBezTo>
                  <a:cubicBezTo>
                    <a:pt x="12" y="230"/>
                    <a:pt x="13" y="240"/>
                    <a:pt x="14" y="249"/>
                  </a:cubicBezTo>
                  <a:cubicBezTo>
                    <a:pt x="15" y="251"/>
                    <a:pt x="15" y="252"/>
                    <a:pt x="15" y="254"/>
                  </a:cubicBezTo>
                  <a:cubicBezTo>
                    <a:pt x="15" y="257"/>
                    <a:pt x="25" y="262"/>
                    <a:pt x="34" y="264"/>
                  </a:cubicBezTo>
                  <a:lnTo>
                    <a:pt x="33" y="27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2" name="Group 192"/>
          <p:cNvGrpSpPr>
            <a:grpSpLocks/>
          </p:cNvGrpSpPr>
          <p:nvPr/>
        </p:nvGrpSpPr>
        <p:grpSpPr bwMode="auto">
          <a:xfrm rot="21093489">
            <a:off x="8193931" y="1559881"/>
            <a:ext cx="230002" cy="1543050"/>
            <a:chOff x="4793" y="652"/>
            <a:chExt cx="330" cy="2454"/>
          </a:xfrm>
        </p:grpSpPr>
        <p:sp>
          <p:nvSpPr>
            <p:cNvPr id="23" name="Freeform 193"/>
            <p:cNvSpPr>
              <a:spLocks/>
            </p:cNvSpPr>
            <p:nvPr/>
          </p:nvSpPr>
          <p:spPr bwMode="auto">
            <a:xfrm>
              <a:off x="4828" y="665"/>
              <a:ext cx="178" cy="2441"/>
            </a:xfrm>
            <a:custGeom>
              <a:avLst/>
              <a:gdLst/>
              <a:ahLst/>
              <a:cxnLst>
                <a:cxn ang="0">
                  <a:pos x="38" y="999"/>
                </a:cxn>
                <a:cxn ang="0">
                  <a:pos x="0" y="1023"/>
                </a:cxn>
                <a:cxn ang="0">
                  <a:pos x="13" y="706"/>
                </a:cxn>
                <a:cxn ang="0">
                  <a:pos x="32" y="358"/>
                </a:cxn>
                <a:cxn ang="0">
                  <a:pos x="47" y="8"/>
                </a:cxn>
                <a:cxn ang="0">
                  <a:pos x="69" y="0"/>
                </a:cxn>
                <a:cxn ang="0">
                  <a:pos x="38" y="999"/>
                </a:cxn>
              </a:cxnLst>
              <a:rect l="0" t="0" r="r" b="b"/>
              <a:pathLst>
                <a:path w="75" h="1034">
                  <a:moveTo>
                    <a:pt x="38" y="999"/>
                  </a:moveTo>
                  <a:cubicBezTo>
                    <a:pt x="38" y="999"/>
                    <a:pt x="0" y="1034"/>
                    <a:pt x="0" y="1023"/>
                  </a:cubicBezTo>
                  <a:cubicBezTo>
                    <a:pt x="0" y="1012"/>
                    <a:pt x="11" y="726"/>
                    <a:pt x="13" y="706"/>
                  </a:cubicBezTo>
                  <a:cubicBezTo>
                    <a:pt x="15" y="686"/>
                    <a:pt x="31" y="376"/>
                    <a:pt x="32" y="358"/>
                  </a:cubicBezTo>
                  <a:cubicBezTo>
                    <a:pt x="33" y="340"/>
                    <a:pt x="39" y="16"/>
                    <a:pt x="47" y="8"/>
                  </a:cubicBezTo>
                  <a:cubicBezTo>
                    <a:pt x="54" y="1"/>
                    <a:pt x="63" y="0"/>
                    <a:pt x="69" y="0"/>
                  </a:cubicBezTo>
                  <a:cubicBezTo>
                    <a:pt x="75" y="0"/>
                    <a:pt x="38" y="999"/>
                    <a:pt x="38" y="999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2700000" scaled="1"/>
            </a:gradFill>
            <a:ln w="14351" cap="flat" cmpd="sng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  <p:sp>
          <p:nvSpPr>
            <p:cNvPr id="24" name="Freeform 194"/>
            <p:cNvSpPr>
              <a:spLocks/>
            </p:cNvSpPr>
            <p:nvPr/>
          </p:nvSpPr>
          <p:spPr bwMode="auto">
            <a:xfrm>
              <a:off x="4818" y="652"/>
              <a:ext cx="305" cy="2449"/>
            </a:xfrm>
            <a:custGeom>
              <a:avLst/>
              <a:gdLst/>
              <a:ahLst/>
              <a:cxnLst>
                <a:cxn ang="0">
                  <a:pos x="113" y="10"/>
                </a:cxn>
                <a:cxn ang="0">
                  <a:pos x="65" y="8"/>
                </a:cxn>
                <a:cxn ang="0">
                  <a:pos x="55" y="35"/>
                </a:cxn>
                <a:cxn ang="0">
                  <a:pos x="47" y="496"/>
                </a:cxn>
                <a:cxn ang="0">
                  <a:pos x="36" y="720"/>
                </a:cxn>
                <a:cxn ang="0">
                  <a:pos x="27" y="780"/>
                </a:cxn>
                <a:cxn ang="0">
                  <a:pos x="33" y="838"/>
                </a:cxn>
                <a:cxn ang="0">
                  <a:pos x="27" y="977"/>
                </a:cxn>
                <a:cxn ang="0">
                  <a:pos x="5" y="1033"/>
                </a:cxn>
                <a:cxn ang="0">
                  <a:pos x="65" y="1037"/>
                </a:cxn>
                <a:cxn ang="0">
                  <a:pos x="113" y="10"/>
                </a:cxn>
              </a:cxnLst>
              <a:rect l="0" t="0" r="r" b="b"/>
              <a:pathLst>
                <a:path w="129" h="1037">
                  <a:moveTo>
                    <a:pt x="113" y="10"/>
                  </a:moveTo>
                  <a:cubicBezTo>
                    <a:pt x="98" y="8"/>
                    <a:pt x="75" y="0"/>
                    <a:pt x="65" y="8"/>
                  </a:cubicBezTo>
                  <a:cubicBezTo>
                    <a:pt x="55" y="16"/>
                    <a:pt x="55" y="19"/>
                    <a:pt x="55" y="35"/>
                  </a:cubicBezTo>
                  <a:cubicBezTo>
                    <a:pt x="55" y="51"/>
                    <a:pt x="47" y="474"/>
                    <a:pt x="47" y="496"/>
                  </a:cubicBezTo>
                  <a:cubicBezTo>
                    <a:pt x="47" y="519"/>
                    <a:pt x="48" y="704"/>
                    <a:pt x="36" y="720"/>
                  </a:cubicBezTo>
                  <a:cubicBezTo>
                    <a:pt x="24" y="737"/>
                    <a:pt x="30" y="756"/>
                    <a:pt x="27" y="780"/>
                  </a:cubicBezTo>
                  <a:cubicBezTo>
                    <a:pt x="24" y="804"/>
                    <a:pt x="35" y="821"/>
                    <a:pt x="33" y="838"/>
                  </a:cubicBezTo>
                  <a:cubicBezTo>
                    <a:pt x="31" y="855"/>
                    <a:pt x="34" y="956"/>
                    <a:pt x="27" y="977"/>
                  </a:cubicBezTo>
                  <a:cubicBezTo>
                    <a:pt x="20" y="998"/>
                    <a:pt x="0" y="1033"/>
                    <a:pt x="5" y="1033"/>
                  </a:cubicBezTo>
                  <a:cubicBezTo>
                    <a:pt x="15" y="1033"/>
                    <a:pt x="65" y="1037"/>
                    <a:pt x="65" y="1037"/>
                  </a:cubicBezTo>
                  <a:cubicBezTo>
                    <a:pt x="65" y="1037"/>
                    <a:pt x="129" y="12"/>
                    <a:pt x="113" y="1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/>
                </a:gs>
                <a:gs pos="100000">
                  <a:schemeClr val="bg2">
                    <a:gamma/>
                    <a:shade val="60784"/>
                    <a:invGamma/>
                  </a:schemeClr>
                </a:gs>
              </a:gsLst>
              <a:lin ang="2700000" scaled="1"/>
            </a:gradFill>
            <a:ln w="14351" cap="flat">
              <a:noFill/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  <p:sp>
          <p:nvSpPr>
            <p:cNvPr id="25" name="Freeform 195"/>
            <p:cNvSpPr>
              <a:spLocks/>
            </p:cNvSpPr>
            <p:nvPr/>
          </p:nvSpPr>
          <p:spPr bwMode="auto">
            <a:xfrm>
              <a:off x="4793" y="1476"/>
              <a:ext cx="165" cy="652"/>
            </a:xfrm>
            <a:custGeom>
              <a:avLst/>
              <a:gdLst>
                <a:gd name="T0" fmla="*/ 78 w 70"/>
                <a:gd name="T1" fmla="*/ 652 h 276"/>
                <a:gd name="T2" fmla="*/ 7 w 70"/>
                <a:gd name="T3" fmla="*/ 602 h 276"/>
                <a:gd name="T4" fmla="*/ 5 w 70"/>
                <a:gd name="T5" fmla="*/ 593 h 276"/>
                <a:gd name="T6" fmla="*/ 17 w 70"/>
                <a:gd name="T7" fmla="*/ 480 h 276"/>
                <a:gd name="T8" fmla="*/ 61 w 70"/>
                <a:gd name="T9" fmla="*/ 295 h 276"/>
                <a:gd name="T10" fmla="*/ 134 w 70"/>
                <a:gd name="T11" fmla="*/ 17 h 276"/>
                <a:gd name="T12" fmla="*/ 165 w 70"/>
                <a:gd name="T13" fmla="*/ 0 h 276"/>
                <a:gd name="T14" fmla="*/ 163 w 70"/>
                <a:gd name="T15" fmla="*/ 31 h 276"/>
                <a:gd name="T16" fmla="*/ 153 w 70"/>
                <a:gd name="T17" fmla="*/ 38 h 276"/>
                <a:gd name="T18" fmla="*/ 90 w 70"/>
                <a:gd name="T19" fmla="*/ 300 h 276"/>
                <a:gd name="T20" fmla="*/ 45 w 70"/>
                <a:gd name="T21" fmla="*/ 487 h 276"/>
                <a:gd name="T22" fmla="*/ 33 w 70"/>
                <a:gd name="T23" fmla="*/ 588 h 276"/>
                <a:gd name="T24" fmla="*/ 35 w 70"/>
                <a:gd name="T25" fmla="*/ 600 h 276"/>
                <a:gd name="T26" fmla="*/ 80 w 70"/>
                <a:gd name="T27" fmla="*/ 624 h 276"/>
                <a:gd name="T28" fmla="*/ 78 w 70"/>
                <a:gd name="T29" fmla="*/ 652 h 27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0"/>
                <a:gd name="T46" fmla="*/ 0 h 276"/>
                <a:gd name="T47" fmla="*/ 70 w 70"/>
                <a:gd name="T48" fmla="*/ 276 h 27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0" h="276">
                  <a:moveTo>
                    <a:pt x="33" y="276"/>
                  </a:moveTo>
                  <a:cubicBezTo>
                    <a:pt x="25" y="275"/>
                    <a:pt x="4" y="268"/>
                    <a:pt x="3" y="255"/>
                  </a:cubicBezTo>
                  <a:cubicBezTo>
                    <a:pt x="3" y="253"/>
                    <a:pt x="3" y="252"/>
                    <a:pt x="2" y="251"/>
                  </a:cubicBezTo>
                  <a:cubicBezTo>
                    <a:pt x="1" y="241"/>
                    <a:pt x="0" y="230"/>
                    <a:pt x="7" y="203"/>
                  </a:cubicBezTo>
                  <a:cubicBezTo>
                    <a:pt x="10" y="191"/>
                    <a:pt x="18" y="159"/>
                    <a:pt x="26" y="125"/>
                  </a:cubicBezTo>
                  <a:cubicBezTo>
                    <a:pt x="50" y="22"/>
                    <a:pt x="54" y="10"/>
                    <a:pt x="57" y="7"/>
                  </a:cubicBezTo>
                  <a:cubicBezTo>
                    <a:pt x="60" y="4"/>
                    <a:pt x="66" y="2"/>
                    <a:pt x="70" y="0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8" y="14"/>
                    <a:pt x="66" y="15"/>
                    <a:pt x="65" y="16"/>
                  </a:cubicBezTo>
                  <a:cubicBezTo>
                    <a:pt x="62" y="24"/>
                    <a:pt x="48" y="84"/>
                    <a:pt x="38" y="127"/>
                  </a:cubicBezTo>
                  <a:cubicBezTo>
                    <a:pt x="30" y="162"/>
                    <a:pt x="22" y="194"/>
                    <a:pt x="19" y="206"/>
                  </a:cubicBezTo>
                  <a:cubicBezTo>
                    <a:pt x="12" y="230"/>
                    <a:pt x="13" y="240"/>
                    <a:pt x="14" y="249"/>
                  </a:cubicBezTo>
                  <a:cubicBezTo>
                    <a:pt x="15" y="251"/>
                    <a:pt x="15" y="252"/>
                    <a:pt x="15" y="254"/>
                  </a:cubicBezTo>
                  <a:cubicBezTo>
                    <a:pt x="15" y="257"/>
                    <a:pt x="25" y="262"/>
                    <a:pt x="34" y="264"/>
                  </a:cubicBezTo>
                  <a:lnTo>
                    <a:pt x="33" y="27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0" name="Group 201"/>
          <p:cNvGrpSpPr>
            <a:grpSpLocks/>
          </p:cNvGrpSpPr>
          <p:nvPr/>
        </p:nvGrpSpPr>
        <p:grpSpPr bwMode="auto">
          <a:xfrm rot="21093489">
            <a:off x="8109207" y="1553826"/>
            <a:ext cx="331063" cy="1562100"/>
            <a:chOff x="4878" y="631"/>
            <a:chExt cx="479" cy="2487"/>
          </a:xfrm>
        </p:grpSpPr>
        <p:sp>
          <p:nvSpPr>
            <p:cNvPr id="51" name="Freeform 202"/>
            <p:cNvSpPr>
              <a:spLocks/>
            </p:cNvSpPr>
            <p:nvPr/>
          </p:nvSpPr>
          <p:spPr bwMode="auto">
            <a:xfrm>
              <a:off x="4878" y="631"/>
              <a:ext cx="194" cy="2477"/>
            </a:xfrm>
            <a:custGeom>
              <a:avLst/>
              <a:gdLst/>
              <a:ahLst/>
              <a:cxnLst>
                <a:cxn ang="0">
                  <a:pos x="68" y="30"/>
                </a:cxn>
                <a:cxn ang="0">
                  <a:pos x="34" y="354"/>
                </a:cxn>
                <a:cxn ang="0">
                  <a:pos x="22" y="449"/>
                </a:cxn>
                <a:cxn ang="0">
                  <a:pos x="22" y="528"/>
                </a:cxn>
                <a:cxn ang="0">
                  <a:pos x="18" y="562"/>
                </a:cxn>
                <a:cxn ang="0">
                  <a:pos x="11" y="729"/>
                </a:cxn>
                <a:cxn ang="0">
                  <a:pos x="11" y="830"/>
                </a:cxn>
                <a:cxn ang="0">
                  <a:pos x="4" y="995"/>
                </a:cxn>
                <a:cxn ang="0">
                  <a:pos x="35" y="1042"/>
                </a:cxn>
                <a:cxn ang="0">
                  <a:pos x="76" y="10"/>
                </a:cxn>
                <a:cxn ang="0">
                  <a:pos x="68" y="30"/>
                </a:cxn>
              </a:cxnLst>
              <a:rect l="0" t="0" r="r" b="b"/>
              <a:pathLst>
                <a:path w="82" h="1049">
                  <a:moveTo>
                    <a:pt x="68" y="30"/>
                  </a:moveTo>
                  <a:cubicBezTo>
                    <a:pt x="54" y="56"/>
                    <a:pt x="34" y="318"/>
                    <a:pt x="34" y="354"/>
                  </a:cubicBezTo>
                  <a:cubicBezTo>
                    <a:pt x="34" y="388"/>
                    <a:pt x="22" y="425"/>
                    <a:pt x="22" y="449"/>
                  </a:cubicBezTo>
                  <a:cubicBezTo>
                    <a:pt x="21" y="472"/>
                    <a:pt x="14" y="512"/>
                    <a:pt x="22" y="528"/>
                  </a:cubicBezTo>
                  <a:cubicBezTo>
                    <a:pt x="30" y="544"/>
                    <a:pt x="19" y="545"/>
                    <a:pt x="18" y="562"/>
                  </a:cubicBezTo>
                  <a:cubicBezTo>
                    <a:pt x="17" y="579"/>
                    <a:pt x="10" y="718"/>
                    <a:pt x="11" y="729"/>
                  </a:cubicBezTo>
                  <a:cubicBezTo>
                    <a:pt x="13" y="741"/>
                    <a:pt x="19" y="798"/>
                    <a:pt x="11" y="830"/>
                  </a:cubicBezTo>
                  <a:cubicBezTo>
                    <a:pt x="3" y="863"/>
                    <a:pt x="0" y="975"/>
                    <a:pt x="4" y="995"/>
                  </a:cubicBezTo>
                  <a:cubicBezTo>
                    <a:pt x="9" y="1014"/>
                    <a:pt x="12" y="1036"/>
                    <a:pt x="35" y="1042"/>
                  </a:cubicBezTo>
                  <a:cubicBezTo>
                    <a:pt x="58" y="1049"/>
                    <a:pt x="82" y="0"/>
                    <a:pt x="76" y="10"/>
                  </a:cubicBezTo>
                  <a:cubicBezTo>
                    <a:pt x="71" y="21"/>
                    <a:pt x="68" y="30"/>
                    <a:pt x="68" y="3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>
                    <a:gamma/>
                    <a:shade val="62745"/>
                    <a:invGamma/>
                  </a:schemeClr>
                </a:gs>
                <a:gs pos="100000">
                  <a:schemeClr val="bg2"/>
                </a:gs>
              </a:gsLst>
              <a:lin ang="0" scaled="1"/>
            </a:gradFill>
            <a:ln w="14351" cap="flat">
              <a:noFill/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  <p:sp>
          <p:nvSpPr>
            <p:cNvPr id="53" name="Freeform 204"/>
            <p:cNvSpPr>
              <a:spLocks/>
            </p:cNvSpPr>
            <p:nvPr/>
          </p:nvSpPr>
          <p:spPr bwMode="auto">
            <a:xfrm>
              <a:off x="4971" y="2031"/>
              <a:ext cx="318" cy="96"/>
            </a:xfrm>
            <a:custGeom>
              <a:avLst/>
              <a:gdLst/>
              <a:ahLst/>
              <a:cxnLst>
                <a:cxn ang="0">
                  <a:pos x="30" y="4"/>
                </a:cxn>
                <a:cxn ang="0">
                  <a:pos x="0" y="17"/>
                </a:cxn>
                <a:cxn ang="0">
                  <a:pos x="30" y="38"/>
                </a:cxn>
                <a:cxn ang="0">
                  <a:pos x="110" y="39"/>
                </a:cxn>
                <a:cxn ang="0">
                  <a:pos x="134" y="26"/>
                </a:cxn>
                <a:cxn ang="0">
                  <a:pos x="112" y="9"/>
                </a:cxn>
                <a:cxn ang="0">
                  <a:pos x="30" y="4"/>
                </a:cxn>
              </a:cxnLst>
              <a:rect l="0" t="0" r="r" b="b"/>
              <a:pathLst>
                <a:path w="134" h="40">
                  <a:moveTo>
                    <a:pt x="30" y="4"/>
                  </a:moveTo>
                  <a:cubicBezTo>
                    <a:pt x="18" y="4"/>
                    <a:pt x="0" y="0"/>
                    <a:pt x="0" y="17"/>
                  </a:cubicBezTo>
                  <a:cubicBezTo>
                    <a:pt x="0" y="34"/>
                    <a:pt x="19" y="38"/>
                    <a:pt x="30" y="38"/>
                  </a:cubicBezTo>
                  <a:cubicBezTo>
                    <a:pt x="41" y="39"/>
                    <a:pt x="103" y="38"/>
                    <a:pt x="110" y="39"/>
                  </a:cubicBezTo>
                  <a:cubicBezTo>
                    <a:pt x="127" y="40"/>
                    <a:pt x="134" y="35"/>
                    <a:pt x="134" y="26"/>
                  </a:cubicBezTo>
                  <a:cubicBezTo>
                    <a:pt x="134" y="16"/>
                    <a:pt x="131" y="10"/>
                    <a:pt x="112" y="9"/>
                  </a:cubicBezTo>
                  <a:cubicBezTo>
                    <a:pt x="103" y="9"/>
                    <a:pt x="44" y="5"/>
                    <a:pt x="30" y="4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/>
                </a:gs>
                <a:gs pos="50000">
                  <a:schemeClr val="bg2">
                    <a:gamma/>
                    <a:shade val="62745"/>
                    <a:invGamma/>
                  </a:schemeClr>
                </a:gs>
                <a:gs pos="100000">
                  <a:schemeClr val="bg2"/>
                </a:gs>
              </a:gsLst>
              <a:lin ang="5400000" scaled="1"/>
            </a:gradFill>
            <a:ln w="14351" cap="flat" cmpd="sng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  <p:sp>
          <p:nvSpPr>
            <p:cNvPr id="54" name="Freeform 205"/>
            <p:cNvSpPr>
              <a:spLocks/>
            </p:cNvSpPr>
            <p:nvPr/>
          </p:nvSpPr>
          <p:spPr bwMode="auto">
            <a:xfrm>
              <a:off x="4979" y="1852"/>
              <a:ext cx="345" cy="259"/>
            </a:xfrm>
            <a:custGeom>
              <a:avLst/>
              <a:gdLst>
                <a:gd name="T0" fmla="*/ 274 w 146"/>
                <a:gd name="T1" fmla="*/ 259 h 110"/>
                <a:gd name="T2" fmla="*/ 14 w 146"/>
                <a:gd name="T3" fmla="*/ 240 h 110"/>
                <a:gd name="T4" fmla="*/ 0 w 146"/>
                <a:gd name="T5" fmla="*/ 226 h 110"/>
                <a:gd name="T6" fmla="*/ 17 w 146"/>
                <a:gd name="T7" fmla="*/ 212 h 110"/>
                <a:gd name="T8" fmla="*/ 274 w 146"/>
                <a:gd name="T9" fmla="*/ 231 h 110"/>
                <a:gd name="T10" fmla="*/ 314 w 146"/>
                <a:gd name="T11" fmla="*/ 219 h 110"/>
                <a:gd name="T12" fmla="*/ 317 w 146"/>
                <a:gd name="T13" fmla="*/ 214 h 110"/>
                <a:gd name="T14" fmla="*/ 314 w 146"/>
                <a:gd name="T15" fmla="*/ 186 h 110"/>
                <a:gd name="T16" fmla="*/ 314 w 146"/>
                <a:gd name="T17" fmla="*/ 181 h 110"/>
                <a:gd name="T18" fmla="*/ 321 w 146"/>
                <a:gd name="T19" fmla="*/ 0 h 110"/>
                <a:gd name="T20" fmla="*/ 343 w 146"/>
                <a:gd name="T21" fmla="*/ 184 h 110"/>
                <a:gd name="T22" fmla="*/ 345 w 146"/>
                <a:gd name="T23" fmla="*/ 210 h 110"/>
                <a:gd name="T24" fmla="*/ 336 w 146"/>
                <a:gd name="T25" fmla="*/ 235 h 110"/>
                <a:gd name="T26" fmla="*/ 274 w 146"/>
                <a:gd name="T27" fmla="*/ 259 h 11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46"/>
                <a:gd name="T43" fmla="*/ 0 h 110"/>
                <a:gd name="T44" fmla="*/ 146 w 146"/>
                <a:gd name="T45" fmla="*/ 110 h 110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46" h="110">
                  <a:moveTo>
                    <a:pt x="116" y="110"/>
                  </a:moveTo>
                  <a:cubicBezTo>
                    <a:pt x="103" y="110"/>
                    <a:pt x="10" y="103"/>
                    <a:pt x="6" y="102"/>
                  </a:cubicBezTo>
                  <a:cubicBezTo>
                    <a:pt x="2" y="102"/>
                    <a:pt x="0" y="99"/>
                    <a:pt x="0" y="96"/>
                  </a:cubicBezTo>
                  <a:cubicBezTo>
                    <a:pt x="1" y="92"/>
                    <a:pt x="3" y="90"/>
                    <a:pt x="7" y="90"/>
                  </a:cubicBezTo>
                  <a:cubicBezTo>
                    <a:pt x="8" y="90"/>
                    <a:pt x="104" y="98"/>
                    <a:pt x="116" y="98"/>
                  </a:cubicBezTo>
                  <a:cubicBezTo>
                    <a:pt x="123" y="98"/>
                    <a:pt x="130" y="95"/>
                    <a:pt x="133" y="93"/>
                  </a:cubicBezTo>
                  <a:cubicBezTo>
                    <a:pt x="134" y="92"/>
                    <a:pt x="134" y="91"/>
                    <a:pt x="134" y="91"/>
                  </a:cubicBezTo>
                  <a:cubicBezTo>
                    <a:pt x="134" y="90"/>
                    <a:pt x="133" y="85"/>
                    <a:pt x="133" y="79"/>
                  </a:cubicBezTo>
                  <a:cubicBezTo>
                    <a:pt x="133" y="78"/>
                    <a:pt x="133" y="78"/>
                    <a:pt x="133" y="7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40" y="26"/>
                    <a:pt x="143" y="60"/>
                    <a:pt x="145" y="78"/>
                  </a:cubicBezTo>
                  <a:cubicBezTo>
                    <a:pt x="145" y="84"/>
                    <a:pt x="146" y="88"/>
                    <a:pt x="146" y="89"/>
                  </a:cubicBezTo>
                  <a:cubicBezTo>
                    <a:pt x="146" y="92"/>
                    <a:pt x="146" y="96"/>
                    <a:pt x="142" y="100"/>
                  </a:cubicBezTo>
                  <a:cubicBezTo>
                    <a:pt x="137" y="106"/>
                    <a:pt x="126" y="110"/>
                    <a:pt x="116" y="11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2" name="Freeform 203"/>
            <p:cNvSpPr>
              <a:spLocks/>
            </p:cNvSpPr>
            <p:nvPr/>
          </p:nvSpPr>
          <p:spPr bwMode="auto">
            <a:xfrm>
              <a:off x="4926" y="631"/>
              <a:ext cx="431" cy="2487"/>
            </a:xfrm>
            <a:custGeom>
              <a:avLst/>
              <a:gdLst/>
              <a:ahLst/>
              <a:cxnLst>
                <a:cxn ang="0">
                  <a:pos x="20" y="1046"/>
                </a:cxn>
                <a:cxn ang="0">
                  <a:pos x="2" y="1016"/>
                </a:cxn>
                <a:cxn ang="0">
                  <a:pos x="48" y="30"/>
                </a:cxn>
                <a:cxn ang="0">
                  <a:pos x="79" y="4"/>
                </a:cxn>
                <a:cxn ang="0">
                  <a:pos x="165" y="10"/>
                </a:cxn>
                <a:cxn ang="0">
                  <a:pos x="183" y="30"/>
                </a:cxn>
                <a:cxn ang="0">
                  <a:pos x="132" y="1032"/>
                </a:cxn>
                <a:cxn ang="0">
                  <a:pos x="115" y="1053"/>
                </a:cxn>
                <a:cxn ang="0">
                  <a:pos x="20" y="1046"/>
                </a:cxn>
              </a:cxnLst>
              <a:rect l="0" t="0" r="r" b="b"/>
              <a:pathLst>
                <a:path w="183" h="1053">
                  <a:moveTo>
                    <a:pt x="20" y="1046"/>
                  </a:moveTo>
                  <a:cubicBezTo>
                    <a:pt x="12" y="1041"/>
                    <a:pt x="0" y="1030"/>
                    <a:pt x="2" y="1016"/>
                  </a:cubicBezTo>
                  <a:cubicBezTo>
                    <a:pt x="3" y="1003"/>
                    <a:pt x="43" y="43"/>
                    <a:pt x="48" y="30"/>
                  </a:cubicBezTo>
                  <a:cubicBezTo>
                    <a:pt x="53" y="16"/>
                    <a:pt x="56" y="0"/>
                    <a:pt x="79" y="4"/>
                  </a:cubicBezTo>
                  <a:cubicBezTo>
                    <a:pt x="102" y="7"/>
                    <a:pt x="154" y="10"/>
                    <a:pt x="165" y="10"/>
                  </a:cubicBezTo>
                  <a:cubicBezTo>
                    <a:pt x="175" y="10"/>
                    <a:pt x="183" y="13"/>
                    <a:pt x="183" y="30"/>
                  </a:cubicBezTo>
                  <a:cubicBezTo>
                    <a:pt x="183" y="47"/>
                    <a:pt x="135" y="1010"/>
                    <a:pt x="132" y="1032"/>
                  </a:cubicBezTo>
                  <a:cubicBezTo>
                    <a:pt x="129" y="1053"/>
                    <a:pt x="125" y="1053"/>
                    <a:pt x="115" y="1053"/>
                  </a:cubicBezTo>
                  <a:cubicBezTo>
                    <a:pt x="106" y="1053"/>
                    <a:pt x="29" y="1051"/>
                    <a:pt x="20" y="1046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2"/>
                </a:gs>
                <a:gs pos="100000">
                  <a:schemeClr val="bg2">
                    <a:gamma/>
                    <a:shade val="62745"/>
                    <a:invGamma/>
                  </a:schemeClr>
                </a:gs>
              </a:gsLst>
              <a:lin ang="2700000" scaled="1"/>
            </a:gradFill>
            <a:ln w="14351" cap="flat">
              <a:noFill/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ea typeface="宋体" charset="-122"/>
              </a:endParaRPr>
            </a:p>
          </p:txBody>
        </p:sp>
      </p:grpSp>
      <p:grpSp>
        <p:nvGrpSpPr>
          <p:cNvPr id="10" name="Group 169"/>
          <p:cNvGrpSpPr>
            <a:grpSpLocks/>
          </p:cNvGrpSpPr>
          <p:nvPr/>
        </p:nvGrpSpPr>
        <p:grpSpPr bwMode="auto">
          <a:xfrm flipH="1">
            <a:off x="1073398" y="2133740"/>
            <a:ext cx="207963" cy="1543050"/>
            <a:chOff x="4793" y="652"/>
            <a:chExt cx="330" cy="2454"/>
          </a:xfrm>
        </p:grpSpPr>
        <p:sp>
          <p:nvSpPr>
            <p:cNvPr id="11" name="Freeform 170"/>
            <p:cNvSpPr>
              <a:spLocks/>
            </p:cNvSpPr>
            <p:nvPr/>
          </p:nvSpPr>
          <p:spPr bwMode="auto">
            <a:xfrm>
              <a:off x="4828" y="664"/>
              <a:ext cx="177" cy="2442"/>
            </a:xfrm>
            <a:custGeom>
              <a:avLst/>
              <a:gdLst>
                <a:gd name="T0" fmla="*/ 90 w 75"/>
                <a:gd name="T1" fmla="*/ 2359 h 1034"/>
                <a:gd name="T2" fmla="*/ 0 w 75"/>
                <a:gd name="T3" fmla="*/ 2416 h 1034"/>
                <a:gd name="T4" fmla="*/ 31 w 75"/>
                <a:gd name="T5" fmla="*/ 1667 h 1034"/>
                <a:gd name="T6" fmla="*/ 76 w 75"/>
                <a:gd name="T7" fmla="*/ 845 h 1034"/>
                <a:gd name="T8" fmla="*/ 111 w 75"/>
                <a:gd name="T9" fmla="*/ 19 h 1034"/>
                <a:gd name="T10" fmla="*/ 163 w 75"/>
                <a:gd name="T11" fmla="*/ 0 h 1034"/>
                <a:gd name="T12" fmla="*/ 90 w 75"/>
                <a:gd name="T13" fmla="*/ 2359 h 103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5"/>
                <a:gd name="T22" fmla="*/ 0 h 1034"/>
                <a:gd name="T23" fmla="*/ 75 w 75"/>
                <a:gd name="T24" fmla="*/ 1034 h 103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5" h="1034">
                  <a:moveTo>
                    <a:pt x="38" y="999"/>
                  </a:moveTo>
                  <a:cubicBezTo>
                    <a:pt x="38" y="999"/>
                    <a:pt x="0" y="1034"/>
                    <a:pt x="0" y="1023"/>
                  </a:cubicBezTo>
                  <a:cubicBezTo>
                    <a:pt x="0" y="1012"/>
                    <a:pt x="11" y="726"/>
                    <a:pt x="13" y="706"/>
                  </a:cubicBezTo>
                  <a:cubicBezTo>
                    <a:pt x="15" y="686"/>
                    <a:pt x="31" y="376"/>
                    <a:pt x="32" y="358"/>
                  </a:cubicBezTo>
                  <a:cubicBezTo>
                    <a:pt x="33" y="340"/>
                    <a:pt x="39" y="16"/>
                    <a:pt x="47" y="8"/>
                  </a:cubicBezTo>
                  <a:cubicBezTo>
                    <a:pt x="54" y="1"/>
                    <a:pt x="63" y="0"/>
                    <a:pt x="69" y="0"/>
                  </a:cubicBezTo>
                  <a:cubicBezTo>
                    <a:pt x="75" y="0"/>
                    <a:pt x="38" y="999"/>
                    <a:pt x="38" y="999"/>
                  </a:cubicBezTo>
                  <a:close/>
                </a:path>
              </a:pathLst>
            </a:custGeom>
            <a:gradFill rotWithShape="1">
              <a:gsLst>
                <a:gs pos="0">
                  <a:srgbClr val="FEA501"/>
                </a:gs>
                <a:gs pos="100000">
                  <a:srgbClr val="9A640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" name="Freeform 171"/>
            <p:cNvSpPr>
              <a:spLocks/>
            </p:cNvSpPr>
            <p:nvPr/>
          </p:nvSpPr>
          <p:spPr bwMode="auto">
            <a:xfrm>
              <a:off x="4819" y="652"/>
              <a:ext cx="304" cy="2449"/>
            </a:xfrm>
            <a:custGeom>
              <a:avLst/>
              <a:gdLst>
                <a:gd name="T0" fmla="*/ 266 w 129"/>
                <a:gd name="T1" fmla="*/ 24 h 1037"/>
                <a:gd name="T2" fmla="*/ 153 w 129"/>
                <a:gd name="T3" fmla="*/ 19 h 1037"/>
                <a:gd name="T4" fmla="*/ 130 w 129"/>
                <a:gd name="T5" fmla="*/ 83 h 1037"/>
                <a:gd name="T6" fmla="*/ 111 w 129"/>
                <a:gd name="T7" fmla="*/ 1171 h 1037"/>
                <a:gd name="T8" fmla="*/ 85 w 129"/>
                <a:gd name="T9" fmla="*/ 1700 h 1037"/>
                <a:gd name="T10" fmla="*/ 64 w 129"/>
                <a:gd name="T11" fmla="*/ 1842 h 1037"/>
                <a:gd name="T12" fmla="*/ 78 w 129"/>
                <a:gd name="T13" fmla="*/ 1979 h 1037"/>
                <a:gd name="T14" fmla="*/ 64 w 129"/>
                <a:gd name="T15" fmla="*/ 2307 h 1037"/>
                <a:gd name="T16" fmla="*/ 12 w 129"/>
                <a:gd name="T17" fmla="*/ 2440 h 1037"/>
                <a:gd name="T18" fmla="*/ 153 w 129"/>
                <a:gd name="T19" fmla="*/ 2449 h 1037"/>
                <a:gd name="T20" fmla="*/ 266 w 129"/>
                <a:gd name="T21" fmla="*/ 24 h 103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29"/>
                <a:gd name="T34" fmla="*/ 0 h 1037"/>
                <a:gd name="T35" fmla="*/ 129 w 129"/>
                <a:gd name="T36" fmla="*/ 1037 h 1037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29" h="1037">
                  <a:moveTo>
                    <a:pt x="113" y="10"/>
                  </a:moveTo>
                  <a:cubicBezTo>
                    <a:pt x="98" y="8"/>
                    <a:pt x="75" y="0"/>
                    <a:pt x="65" y="8"/>
                  </a:cubicBezTo>
                  <a:cubicBezTo>
                    <a:pt x="55" y="16"/>
                    <a:pt x="55" y="19"/>
                    <a:pt x="55" y="35"/>
                  </a:cubicBezTo>
                  <a:cubicBezTo>
                    <a:pt x="55" y="51"/>
                    <a:pt x="47" y="474"/>
                    <a:pt x="47" y="496"/>
                  </a:cubicBezTo>
                  <a:cubicBezTo>
                    <a:pt x="47" y="519"/>
                    <a:pt x="48" y="704"/>
                    <a:pt x="36" y="720"/>
                  </a:cubicBezTo>
                  <a:cubicBezTo>
                    <a:pt x="24" y="737"/>
                    <a:pt x="30" y="756"/>
                    <a:pt x="27" y="780"/>
                  </a:cubicBezTo>
                  <a:cubicBezTo>
                    <a:pt x="24" y="804"/>
                    <a:pt x="35" y="821"/>
                    <a:pt x="33" y="838"/>
                  </a:cubicBezTo>
                  <a:cubicBezTo>
                    <a:pt x="31" y="855"/>
                    <a:pt x="34" y="956"/>
                    <a:pt x="27" y="977"/>
                  </a:cubicBezTo>
                  <a:cubicBezTo>
                    <a:pt x="20" y="998"/>
                    <a:pt x="0" y="1033"/>
                    <a:pt x="5" y="1033"/>
                  </a:cubicBezTo>
                  <a:cubicBezTo>
                    <a:pt x="15" y="1033"/>
                    <a:pt x="65" y="1037"/>
                    <a:pt x="65" y="1037"/>
                  </a:cubicBezTo>
                  <a:cubicBezTo>
                    <a:pt x="65" y="1037"/>
                    <a:pt x="129" y="12"/>
                    <a:pt x="113" y="10"/>
                  </a:cubicBezTo>
                  <a:close/>
                </a:path>
              </a:pathLst>
            </a:custGeom>
            <a:gradFill rotWithShape="1">
              <a:gsLst>
                <a:gs pos="0">
                  <a:srgbClr val="FEA501"/>
                </a:gs>
                <a:gs pos="100000">
                  <a:srgbClr val="9A640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Freeform 172"/>
            <p:cNvSpPr>
              <a:spLocks/>
            </p:cNvSpPr>
            <p:nvPr/>
          </p:nvSpPr>
          <p:spPr bwMode="auto">
            <a:xfrm>
              <a:off x="4793" y="1476"/>
              <a:ext cx="165" cy="652"/>
            </a:xfrm>
            <a:custGeom>
              <a:avLst/>
              <a:gdLst>
                <a:gd name="T0" fmla="*/ 78 w 70"/>
                <a:gd name="T1" fmla="*/ 652 h 276"/>
                <a:gd name="T2" fmla="*/ 7 w 70"/>
                <a:gd name="T3" fmla="*/ 602 h 276"/>
                <a:gd name="T4" fmla="*/ 5 w 70"/>
                <a:gd name="T5" fmla="*/ 593 h 276"/>
                <a:gd name="T6" fmla="*/ 17 w 70"/>
                <a:gd name="T7" fmla="*/ 480 h 276"/>
                <a:gd name="T8" fmla="*/ 61 w 70"/>
                <a:gd name="T9" fmla="*/ 295 h 276"/>
                <a:gd name="T10" fmla="*/ 134 w 70"/>
                <a:gd name="T11" fmla="*/ 17 h 276"/>
                <a:gd name="T12" fmla="*/ 165 w 70"/>
                <a:gd name="T13" fmla="*/ 0 h 276"/>
                <a:gd name="T14" fmla="*/ 163 w 70"/>
                <a:gd name="T15" fmla="*/ 31 h 276"/>
                <a:gd name="T16" fmla="*/ 153 w 70"/>
                <a:gd name="T17" fmla="*/ 38 h 276"/>
                <a:gd name="T18" fmla="*/ 90 w 70"/>
                <a:gd name="T19" fmla="*/ 300 h 276"/>
                <a:gd name="T20" fmla="*/ 45 w 70"/>
                <a:gd name="T21" fmla="*/ 487 h 276"/>
                <a:gd name="T22" fmla="*/ 33 w 70"/>
                <a:gd name="T23" fmla="*/ 588 h 276"/>
                <a:gd name="T24" fmla="*/ 35 w 70"/>
                <a:gd name="T25" fmla="*/ 600 h 276"/>
                <a:gd name="T26" fmla="*/ 80 w 70"/>
                <a:gd name="T27" fmla="*/ 624 h 276"/>
                <a:gd name="T28" fmla="*/ 78 w 70"/>
                <a:gd name="T29" fmla="*/ 652 h 27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0"/>
                <a:gd name="T46" fmla="*/ 0 h 276"/>
                <a:gd name="T47" fmla="*/ 70 w 70"/>
                <a:gd name="T48" fmla="*/ 276 h 27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0" h="276">
                  <a:moveTo>
                    <a:pt x="33" y="276"/>
                  </a:moveTo>
                  <a:cubicBezTo>
                    <a:pt x="25" y="275"/>
                    <a:pt x="4" y="268"/>
                    <a:pt x="3" y="255"/>
                  </a:cubicBezTo>
                  <a:cubicBezTo>
                    <a:pt x="3" y="253"/>
                    <a:pt x="3" y="252"/>
                    <a:pt x="2" y="251"/>
                  </a:cubicBezTo>
                  <a:cubicBezTo>
                    <a:pt x="1" y="241"/>
                    <a:pt x="0" y="230"/>
                    <a:pt x="7" y="203"/>
                  </a:cubicBezTo>
                  <a:cubicBezTo>
                    <a:pt x="10" y="191"/>
                    <a:pt x="18" y="159"/>
                    <a:pt x="26" y="125"/>
                  </a:cubicBezTo>
                  <a:cubicBezTo>
                    <a:pt x="50" y="22"/>
                    <a:pt x="54" y="10"/>
                    <a:pt x="57" y="7"/>
                  </a:cubicBezTo>
                  <a:cubicBezTo>
                    <a:pt x="60" y="4"/>
                    <a:pt x="66" y="2"/>
                    <a:pt x="70" y="0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8" y="14"/>
                    <a:pt x="66" y="15"/>
                    <a:pt x="65" y="16"/>
                  </a:cubicBezTo>
                  <a:cubicBezTo>
                    <a:pt x="62" y="24"/>
                    <a:pt x="48" y="84"/>
                    <a:pt x="38" y="127"/>
                  </a:cubicBezTo>
                  <a:cubicBezTo>
                    <a:pt x="30" y="162"/>
                    <a:pt x="22" y="194"/>
                    <a:pt x="19" y="206"/>
                  </a:cubicBezTo>
                  <a:cubicBezTo>
                    <a:pt x="12" y="230"/>
                    <a:pt x="13" y="240"/>
                    <a:pt x="14" y="249"/>
                  </a:cubicBezTo>
                  <a:cubicBezTo>
                    <a:pt x="15" y="251"/>
                    <a:pt x="15" y="252"/>
                    <a:pt x="15" y="254"/>
                  </a:cubicBezTo>
                  <a:cubicBezTo>
                    <a:pt x="15" y="257"/>
                    <a:pt x="25" y="262"/>
                    <a:pt x="34" y="264"/>
                  </a:cubicBezTo>
                  <a:lnTo>
                    <a:pt x="33" y="27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5" name="矩形 74"/>
          <p:cNvSpPr/>
          <p:nvPr/>
        </p:nvSpPr>
        <p:spPr>
          <a:xfrm>
            <a:off x="1007864" y="1043533"/>
            <a:ext cx="7560840" cy="990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31800" indent="-323850" eaLnBrk="1">
              <a:lnSpc>
                <a:spcPts val="3500"/>
              </a:lnSpc>
              <a:buSzPct val="45000"/>
              <a:buFont typeface="StarSymbol"/>
              <a:buNone/>
            </a:pPr>
            <a:r>
              <a:rPr lang="en-US" altLang="zh-TW" sz="2400" b="1" dirty="0">
                <a:solidFill>
                  <a:schemeClr val="accent2">
                    <a:lumMod val="50000"/>
                  </a:schemeClr>
                </a:solidFill>
                <a:latin typeface="Comic Sans MS" pitchFamily="66" charset="0"/>
                <a:ea typeface="Microsoft YaHei"/>
                <a:cs typeface="Aharoni" pitchFamily="2" charset="-79"/>
              </a:rPr>
              <a:t>All contestants from each country should wear</a:t>
            </a:r>
          </a:p>
          <a:p>
            <a:pPr marL="431800" indent="-323850" eaLnBrk="1">
              <a:lnSpc>
                <a:spcPts val="3500"/>
              </a:lnSpc>
              <a:buSzPct val="45000"/>
              <a:buFont typeface="StarSymbol"/>
              <a:buNone/>
            </a:pPr>
            <a:r>
              <a:rPr lang="en-US" altLang="zh-TW" sz="2400" b="1" dirty="0">
                <a:solidFill>
                  <a:schemeClr val="accent2">
                    <a:lumMod val="50000"/>
                  </a:schemeClr>
                </a:solidFill>
                <a:latin typeface="Comic Sans MS" pitchFamily="66" charset="0"/>
                <a:ea typeface="Microsoft YaHei"/>
                <a:cs typeface="Aharoni" pitchFamily="2" charset="-79"/>
              </a:rPr>
              <a:t>traditional costumes.</a:t>
            </a:r>
          </a:p>
        </p:txBody>
      </p:sp>
      <p:grpSp>
        <p:nvGrpSpPr>
          <p:cNvPr id="35" name="Group 177"/>
          <p:cNvGrpSpPr>
            <a:grpSpLocks/>
          </p:cNvGrpSpPr>
          <p:nvPr/>
        </p:nvGrpSpPr>
        <p:grpSpPr bwMode="auto">
          <a:xfrm flipH="1">
            <a:off x="927348" y="2121040"/>
            <a:ext cx="300038" cy="1562100"/>
            <a:chOff x="4878" y="631"/>
            <a:chExt cx="479" cy="2487"/>
          </a:xfrm>
        </p:grpSpPr>
        <p:sp>
          <p:nvSpPr>
            <p:cNvPr id="36" name="Freeform 178"/>
            <p:cNvSpPr>
              <a:spLocks/>
            </p:cNvSpPr>
            <p:nvPr/>
          </p:nvSpPr>
          <p:spPr bwMode="auto">
            <a:xfrm>
              <a:off x="4878" y="631"/>
              <a:ext cx="193" cy="2477"/>
            </a:xfrm>
            <a:custGeom>
              <a:avLst/>
              <a:gdLst>
                <a:gd name="T0" fmla="*/ 160 w 82"/>
                <a:gd name="T1" fmla="*/ 71 h 1049"/>
                <a:gd name="T2" fmla="*/ 80 w 82"/>
                <a:gd name="T3" fmla="*/ 836 h 1049"/>
                <a:gd name="T4" fmla="*/ 52 w 82"/>
                <a:gd name="T5" fmla="*/ 1060 h 1049"/>
                <a:gd name="T6" fmla="*/ 52 w 82"/>
                <a:gd name="T7" fmla="*/ 1247 h 1049"/>
                <a:gd name="T8" fmla="*/ 42 w 82"/>
                <a:gd name="T9" fmla="*/ 1327 h 1049"/>
                <a:gd name="T10" fmla="*/ 26 w 82"/>
                <a:gd name="T11" fmla="*/ 1721 h 1049"/>
                <a:gd name="T12" fmla="*/ 26 w 82"/>
                <a:gd name="T13" fmla="*/ 1960 h 1049"/>
                <a:gd name="T14" fmla="*/ 9 w 82"/>
                <a:gd name="T15" fmla="*/ 2349 h 1049"/>
                <a:gd name="T16" fmla="*/ 82 w 82"/>
                <a:gd name="T17" fmla="*/ 2460 h 1049"/>
                <a:gd name="T18" fmla="*/ 179 w 82"/>
                <a:gd name="T19" fmla="*/ 24 h 1049"/>
                <a:gd name="T20" fmla="*/ 160 w 82"/>
                <a:gd name="T21" fmla="*/ 71 h 104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82"/>
                <a:gd name="T34" fmla="*/ 0 h 1049"/>
                <a:gd name="T35" fmla="*/ 82 w 82"/>
                <a:gd name="T36" fmla="*/ 1049 h 104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82" h="1049">
                  <a:moveTo>
                    <a:pt x="68" y="30"/>
                  </a:moveTo>
                  <a:cubicBezTo>
                    <a:pt x="54" y="56"/>
                    <a:pt x="34" y="318"/>
                    <a:pt x="34" y="354"/>
                  </a:cubicBezTo>
                  <a:cubicBezTo>
                    <a:pt x="34" y="388"/>
                    <a:pt x="22" y="425"/>
                    <a:pt x="22" y="449"/>
                  </a:cubicBezTo>
                  <a:cubicBezTo>
                    <a:pt x="21" y="472"/>
                    <a:pt x="14" y="512"/>
                    <a:pt x="22" y="528"/>
                  </a:cubicBezTo>
                  <a:cubicBezTo>
                    <a:pt x="30" y="544"/>
                    <a:pt x="19" y="545"/>
                    <a:pt x="18" y="562"/>
                  </a:cubicBezTo>
                  <a:cubicBezTo>
                    <a:pt x="17" y="579"/>
                    <a:pt x="10" y="718"/>
                    <a:pt x="11" y="729"/>
                  </a:cubicBezTo>
                  <a:cubicBezTo>
                    <a:pt x="13" y="741"/>
                    <a:pt x="19" y="798"/>
                    <a:pt x="11" y="830"/>
                  </a:cubicBezTo>
                  <a:cubicBezTo>
                    <a:pt x="3" y="863"/>
                    <a:pt x="0" y="975"/>
                    <a:pt x="4" y="995"/>
                  </a:cubicBezTo>
                  <a:cubicBezTo>
                    <a:pt x="9" y="1014"/>
                    <a:pt x="12" y="1036"/>
                    <a:pt x="35" y="1042"/>
                  </a:cubicBezTo>
                  <a:cubicBezTo>
                    <a:pt x="58" y="1049"/>
                    <a:pt x="82" y="0"/>
                    <a:pt x="76" y="10"/>
                  </a:cubicBezTo>
                  <a:cubicBezTo>
                    <a:pt x="71" y="21"/>
                    <a:pt x="68" y="30"/>
                    <a:pt x="68" y="3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6801"/>
                </a:gs>
                <a:gs pos="100000">
                  <a:srgbClr val="FEA50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Freeform 180"/>
            <p:cNvSpPr>
              <a:spLocks/>
            </p:cNvSpPr>
            <p:nvPr/>
          </p:nvSpPr>
          <p:spPr bwMode="auto">
            <a:xfrm>
              <a:off x="4972" y="2031"/>
              <a:ext cx="317" cy="95"/>
            </a:xfrm>
            <a:custGeom>
              <a:avLst/>
              <a:gdLst>
                <a:gd name="T0" fmla="*/ 71 w 134"/>
                <a:gd name="T1" fmla="*/ 10 h 40"/>
                <a:gd name="T2" fmla="*/ 0 w 134"/>
                <a:gd name="T3" fmla="*/ 40 h 40"/>
                <a:gd name="T4" fmla="*/ 71 w 134"/>
                <a:gd name="T5" fmla="*/ 90 h 40"/>
                <a:gd name="T6" fmla="*/ 260 w 134"/>
                <a:gd name="T7" fmla="*/ 93 h 40"/>
                <a:gd name="T8" fmla="*/ 317 w 134"/>
                <a:gd name="T9" fmla="*/ 62 h 40"/>
                <a:gd name="T10" fmla="*/ 265 w 134"/>
                <a:gd name="T11" fmla="*/ 21 h 40"/>
                <a:gd name="T12" fmla="*/ 71 w 134"/>
                <a:gd name="T13" fmla="*/ 10 h 4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4"/>
                <a:gd name="T22" fmla="*/ 0 h 40"/>
                <a:gd name="T23" fmla="*/ 134 w 134"/>
                <a:gd name="T24" fmla="*/ 40 h 4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4" h="40">
                  <a:moveTo>
                    <a:pt x="30" y="4"/>
                  </a:moveTo>
                  <a:cubicBezTo>
                    <a:pt x="18" y="4"/>
                    <a:pt x="0" y="0"/>
                    <a:pt x="0" y="17"/>
                  </a:cubicBezTo>
                  <a:cubicBezTo>
                    <a:pt x="0" y="34"/>
                    <a:pt x="19" y="38"/>
                    <a:pt x="30" y="38"/>
                  </a:cubicBezTo>
                  <a:cubicBezTo>
                    <a:pt x="41" y="39"/>
                    <a:pt x="103" y="38"/>
                    <a:pt x="110" y="39"/>
                  </a:cubicBezTo>
                  <a:cubicBezTo>
                    <a:pt x="127" y="40"/>
                    <a:pt x="134" y="35"/>
                    <a:pt x="134" y="26"/>
                  </a:cubicBezTo>
                  <a:cubicBezTo>
                    <a:pt x="134" y="16"/>
                    <a:pt x="131" y="10"/>
                    <a:pt x="112" y="9"/>
                  </a:cubicBezTo>
                  <a:cubicBezTo>
                    <a:pt x="103" y="9"/>
                    <a:pt x="44" y="5"/>
                    <a:pt x="30" y="4"/>
                  </a:cubicBezTo>
                  <a:close/>
                </a:path>
              </a:pathLst>
            </a:custGeom>
            <a:gradFill rotWithShape="1">
              <a:gsLst>
                <a:gs pos="0">
                  <a:srgbClr val="FEA501"/>
                </a:gs>
                <a:gs pos="50000">
                  <a:srgbClr val="9F6801"/>
                </a:gs>
                <a:gs pos="100000">
                  <a:srgbClr val="FEA50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" name="Freeform 181"/>
            <p:cNvSpPr>
              <a:spLocks/>
            </p:cNvSpPr>
            <p:nvPr/>
          </p:nvSpPr>
          <p:spPr bwMode="auto">
            <a:xfrm>
              <a:off x="4979" y="1852"/>
              <a:ext cx="345" cy="259"/>
            </a:xfrm>
            <a:custGeom>
              <a:avLst/>
              <a:gdLst>
                <a:gd name="T0" fmla="*/ 274 w 146"/>
                <a:gd name="T1" fmla="*/ 259 h 110"/>
                <a:gd name="T2" fmla="*/ 14 w 146"/>
                <a:gd name="T3" fmla="*/ 240 h 110"/>
                <a:gd name="T4" fmla="*/ 0 w 146"/>
                <a:gd name="T5" fmla="*/ 226 h 110"/>
                <a:gd name="T6" fmla="*/ 17 w 146"/>
                <a:gd name="T7" fmla="*/ 212 h 110"/>
                <a:gd name="T8" fmla="*/ 274 w 146"/>
                <a:gd name="T9" fmla="*/ 231 h 110"/>
                <a:gd name="T10" fmla="*/ 314 w 146"/>
                <a:gd name="T11" fmla="*/ 219 h 110"/>
                <a:gd name="T12" fmla="*/ 317 w 146"/>
                <a:gd name="T13" fmla="*/ 214 h 110"/>
                <a:gd name="T14" fmla="*/ 314 w 146"/>
                <a:gd name="T15" fmla="*/ 186 h 110"/>
                <a:gd name="T16" fmla="*/ 314 w 146"/>
                <a:gd name="T17" fmla="*/ 181 h 110"/>
                <a:gd name="T18" fmla="*/ 321 w 146"/>
                <a:gd name="T19" fmla="*/ 0 h 110"/>
                <a:gd name="T20" fmla="*/ 343 w 146"/>
                <a:gd name="T21" fmla="*/ 184 h 110"/>
                <a:gd name="T22" fmla="*/ 345 w 146"/>
                <a:gd name="T23" fmla="*/ 210 h 110"/>
                <a:gd name="T24" fmla="*/ 336 w 146"/>
                <a:gd name="T25" fmla="*/ 235 h 110"/>
                <a:gd name="T26" fmla="*/ 274 w 146"/>
                <a:gd name="T27" fmla="*/ 259 h 11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46"/>
                <a:gd name="T43" fmla="*/ 0 h 110"/>
                <a:gd name="T44" fmla="*/ 146 w 146"/>
                <a:gd name="T45" fmla="*/ 110 h 110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46" h="110">
                  <a:moveTo>
                    <a:pt x="116" y="110"/>
                  </a:moveTo>
                  <a:cubicBezTo>
                    <a:pt x="103" y="110"/>
                    <a:pt x="10" y="103"/>
                    <a:pt x="6" y="102"/>
                  </a:cubicBezTo>
                  <a:cubicBezTo>
                    <a:pt x="2" y="102"/>
                    <a:pt x="0" y="99"/>
                    <a:pt x="0" y="96"/>
                  </a:cubicBezTo>
                  <a:cubicBezTo>
                    <a:pt x="1" y="92"/>
                    <a:pt x="3" y="90"/>
                    <a:pt x="7" y="90"/>
                  </a:cubicBezTo>
                  <a:cubicBezTo>
                    <a:pt x="8" y="90"/>
                    <a:pt x="104" y="98"/>
                    <a:pt x="116" y="98"/>
                  </a:cubicBezTo>
                  <a:cubicBezTo>
                    <a:pt x="123" y="98"/>
                    <a:pt x="130" y="95"/>
                    <a:pt x="133" y="93"/>
                  </a:cubicBezTo>
                  <a:cubicBezTo>
                    <a:pt x="134" y="92"/>
                    <a:pt x="134" y="91"/>
                    <a:pt x="134" y="91"/>
                  </a:cubicBezTo>
                  <a:cubicBezTo>
                    <a:pt x="134" y="90"/>
                    <a:pt x="133" y="85"/>
                    <a:pt x="133" y="79"/>
                  </a:cubicBezTo>
                  <a:cubicBezTo>
                    <a:pt x="133" y="78"/>
                    <a:pt x="133" y="78"/>
                    <a:pt x="133" y="7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40" y="26"/>
                    <a:pt x="143" y="60"/>
                    <a:pt x="145" y="78"/>
                  </a:cubicBezTo>
                  <a:cubicBezTo>
                    <a:pt x="145" y="84"/>
                    <a:pt x="146" y="88"/>
                    <a:pt x="146" y="89"/>
                  </a:cubicBezTo>
                  <a:cubicBezTo>
                    <a:pt x="146" y="92"/>
                    <a:pt x="146" y="96"/>
                    <a:pt x="142" y="100"/>
                  </a:cubicBezTo>
                  <a:cubicBezTo>
                    <a:pt x="137" y="106"/>
                    <a:pt x="126" y="110"/>
                    <a:pt x="116" y="11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Freeform 179"/>
            <p:cNvSpPr>
              <a:spLocks/>
            </p:cNvSpPr>
            <p:nvPr/>
          </p:nvSpPr>
          <p:spPr bwMode="auto">
            <a:xfrm>
              <a:off x="4925" y="631"/>
              <a:ext cx="432" cy="2487"/>
            </a:xfrm>
            <a:custGeom>
              <a:avLst/>
              <a:gdLst>
                <a:gd name="T0" fmla="*/ 47 w 183"/>
                <a:gd name="T1" fmla="*/ 2470 h 1053"/>
                <a:gd name="T2" fmla="*/ 5 w 183"/>
                <a:gd name="T3" fmla="*/ 2400 h 1053"/>
                <a:gd name="T4" fmla="*/ 113 w 183"/>
                <a:gd name="T5" fmla="*/ 71 h 1053"/>
                <a:gd name="T6" fmla="*/ 186 w 183"/>
                <a:gd name="T7" fmla="*/ 9 h 1053"/>
                <a:gd name="T8" fmla="*/ 390 w 183"/>
                <a:gd name="T9" fmla="*/ 24 h 1053"/>
                <a:gd name="T10" fmla="*/ 432 w 183"/>
                <a:gd name="T11" fmla="*/ 71 h 1053"/>
                <a:gd name="T12" fmla="*/ 312 w 183"/>
                <a:gd name="T13" fmla="*/ 2437 h 1053"/>
                <a:gd name="T14" fmla="*/ 271 w 183"/>
                <a:gd name="T15" fmla="*/ 2487 h 1053"/>
                <a:gd name="T16" fmla="*/ 47 w 183"/>
                <a:gd name="T17" fmla="*/ 2470 h 105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83"/>
                <a:gd name="T28" fmla="*/ 0 h 1053"/>
                <a:gd name="T29" fmla="*/ 183 w 183"/>
                <a:gd name="T30" fmla="*/ 1053 h 105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83" h="1053">
                  <a:moveTo>
                    <a:pt x="20" y="1046"/>
                  </a:moveTo>
                  <a:cubicBezTo>
                    <a:pt x="12" y="1041"/>
                    <a:pt x="0" y="1030"/>
                    <a:pt x="2" y="1016"/>
                  </a:cubicBezTo>
                  <a:cubicBezTo>
                    <a:pt x="3" y="1003"/>
                    <a:pt x="43" y="43"/>
                    <a:pt x="48" y="30"/>
                  </a:cubicBezTo>
                  <a:cubicBezTo>
                    <a:pt x="53" y="16"/>
                    <a:pt x="56" y="0"/>
                    <a:pt x="79" y="4"/>
                  </a:cubicBezTo>
                  <a:cubicBezTo>
                    <a:pt x="102" y="7"/>
                    <a:pt x="154" y="10"/>
                    <a:pt x="165" y="10"/>
                  </a:cubicBezTo>
                  <a:cubicBezTo>
                    <a:pt x="175" y="10"/>
                    <a:pt x="183" y="13"/>
                    <a:pt x="183" y="30"/>
                  </a:cubicBezTo>
                  <a:cubicBezTo>
                    <a:pt x="183" y="47"/>
                    <a:pt x="135" y="1010"/>
                    <a:pt x="132" y="1032"/>
                  </a:cubicBezTo>
                  <a:cubicBezTo>
                    <a:pt x="129" y="1053"/>
                    <a:pt x="125" y="1053"/>
                    <a:pt x="115" y="1053"/>
                  </a:cubicBezTo>
                  <a:cubicBezTo>
                    <a:pt x="106" y="1053"/>
                    <a:pt x="29" y="1051"/>
                    <a:pt x="20" y="1046"/>
                  </a:cubicBezTo>
                  <a:close/>
                </a:path>
              </a:pathLst>
            </a:custGeom>
            <a:gradFill rotWithShape="1">
              <a:gsLst>
                <a:gs pos="0">
                  <a:srgbClr val="FEA501"/>
                </a:gs>
                <a:gs pos="100000">
                  <a:srgbClr val="9F680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61" name="Group 196"/>
          <p:cNvGrpSpPr>
            <a:grpSpLocks/>
          </p:cNvGrpSpPr>
          <p:nvPr/>
        </p:nvGrpSpPr>
        <p:grpSpPr bwMode="auto">
          <a:xfrm rot="21093489" flipH="1">
            <a:off x="5513390" y="1695679"/>
            <a:ext cx="300038" cy="1562100"/>
            <a:chOff x="4878" y="631"/>
            <a:chExt cx="479" cy="2487"/>
          </a:xfrm>
        </p:grpSpPr>
        <p:sp>
          <p:nvSpPr>
            <p:cNvPr id="62" name="Freeform 197"/>
            <p:cNvSpPr>
              <a:spLocks/>
            </p:cNvSpPr>
            <p:nvPr/>
          </p:nvSpPr>
          <p:spPr bwMode="auto">
            <a:xfrm>
              <a:off x="4878" y="631"/>
              <a:ext cx="193" cy="2477"/>
            </a:xfrm>
            <a:custGeom>
              <a:avLst/>
              <a:gdLst>
                <a:gd name="T0" fmla="*/ 160 w 82"/>
                <a:gd name="T1" fmla="*/ 71 h 1049"/>
                <a:gd name="T2" fmla="*/ 80 w 82"/>
                <a:gd name="T3" fmla="*/ 836 h 1049"/>
                <a:gd name="T4" fmla="*/ 52 w 82"/>
                <a:gd name="T5" fmla="*/ 1060 h 1049"/>
                <a:gd name="T6" fmla="*/ 52 w 82"/>
                <a:gd name="T7" fmla="*/ 1247 h 1049"/>
                <a:gd name="T8" fmla="*/ 42 w 82"/>
                <a:gd name="T9" fmla="*/ 1327 h 1049"/>
                <a:gd name="T10" fmla="*/ 26 w 82"/>
                <a:gd name="T11" fmla="*/ 1721 h 1049"/>
                <a:gd name="T12" fmla="*/ 26 w 82"/>
                <a:gd name="T13" fmla="*/ 1960 h 1049"/>
                <a:gd name="T14" fmla="*/ 9 w 82"/>
                <a:gd name="T15" fmla="*/ 2349 h 1049"/>
                <a:gd name="T16" fmla="*/ 82 w 82"/>
                <a:gd name="T17" fmla="*/ 2460 h 1049"/>
                <a:gd name="T18" fmla="*/ 179 w 82"/>
                <a:gd name="T19" fmla="*/ 24 h 1049"/>
                <a:gd name="T20" fmla="*/ 160 w 82"/>
                <a:gd name="T21" fmla="*/ 71 h 104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82"/>
                <a:gd name="T34" fmla="*/ 0 h 1049"/>
                <a:gd name="T35" fmla="*/ 82 w 82"/>
                <a:gd name="T36" fmla="*/ 1049 h 104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82" h="1049">
                  <a:moveTo>
                    <a:pt x="68" y="30"/>
                  </a:moveTo>
                  <a:cubicBezTo>
                    <a:pt x="54" y="56"/>
                    <a:pt x="34" y="318"/>
                    <a:pt x="34" y="354"/>
                  </a:cubicBezTo>
                  <a:cubicBezTo>
                    <a:pt x="34" y="388"/>
                    <a:pt x="22" y="425"/>
                    <a:pt x="22" y="449"/>
                  </a:cubicBezTo>
                  <a:cubicBezTo>
                    <a:pt x="21" y="472"/>
                    <a:pt x="14" y="512"/>
                    <a:pt x="22" y="528"/>
                  </a:cubicBezTo>
                  <a:cubicBezTo>
                    <a:pt x="30" y="544"/>
                    <a:pt x="19" y="545"/>
                    <a:pt x="18" y="562"/>
                  </a:cubicBezTo>
                  <a:cubicBezTo>
                    <a:pt x="17" y="579"/>
                    <a:pt x="10" y="718"/>
                    <a:pt x="11" y="729"/>
                  </a:cubicBezTo>
                  <a:cubicBezTo>
                    <a:pt x="13" y="741"/>
                    <a:pt x="19" y="798"/>
                    <a:pt x="11" y="830"/>
                  </a:cubicBezTo>
                  <a:cubicBezTo>
                    <a:pt x="3" y="863"/>
                    <a:pt x="0" y="975"/>
                    <a:pt x="4" y="995"/>
                  </a:cubicBezTo>
                  <a:cubicBezTo>
                    <a:pt x="9" y="1014"/>
                    <a:pt x="12" y="1036"/>
                    <a:pt x="35" y="1042"/>
                  </a:cubicBezTo>
                  <a:cubicBezTo>
                    <a:pt x="58" y="1049"/>
                    <a:pt x="82" y="0"/>
                    <a:pt x="76" y="10"/>
                  </a:cubicBezTo>
                  <a:cubicBezTo>
                    <a:pt x="71" y="21"/>
                    <a:pt x="68" y="30"/>
                    <a:pt x="68" y="3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6801"/>
                </a:gs>
                <a:gs pos="100000">
                  <a:srgbClr val="FEA50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" name="Freeform 198"/>
            <p:cNvSpPr>
              <a:spLocks/>
            </p:cNvSpPr>
            <p:nvPr/>
          </p:nvSpPr>
          <p:spPr bwMode="auto">
            <a:xfrm>
              <a:off x="4925" y="631"/>
              <a:ext cx="432" cy="2487"/>
            </a:xfrm>
            <a:custGeom>
              <a:avLst/>
              <a:gdLst>
                <a:gd name="T0" fmla="*/ 47 w 183"/>
                <a:gd name="T1" fmla="*/ 2470 h 1053"/>
                <a:gd name="T2" fmla="*/ 5 w 183"/>
                <a:gd name="T3" fmla="*/ 2400 h 1053"/>
                <a:gd name="T4" fmla="*/ 113 w 183"/>
                <a:gd name="T5" fmla="*/ 71 h 1053"/>
                <a:gd name="T6" fmla="*/ 186 w 183"/>
                <a:gd name="T7" fmla="*/ 9 h 1053"/>
                <a:gd name="T8" fmla="*/ 390 w 183"/>
                <a:gd name="T9" fmla="*/ 24 h 1053"/>
                <a:gd name="T10" fmla="*/ 432 w 183"/>
                <a:gd name="T11" fmla="*/ 71 h 1053"/>
                <a:gd name="T12" fmla="*/ 312 w 183"/>
                <a:gd name="T13" fmla="*/ 2437 h 1053"/>
                <a:gd name="T14" fmla="*/ 271 w 183"/>
                <a:gd name="T15" fmla="*/ 2487 h 1053"/>
                <a:gd name="T16" fmla="*/ 47 w 183"/>
                <a:gd name="T17" fmla="*/ 2470 h 105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83"/>
                <a:gd name="T28" fmla="*/ 0 h 1053"/>
                <a:gd name="T29" fmla="*/ 183 w 183"/>
                <a:gd name="T30" fmla="*/ 1053 h 105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83" h="1053">
                  <a:moveTo>
                    <a:pt x="20" y="1046"/>
                  </a:moveTo>
                  <a:cubicBezTo>
                    <a:pt x="12" y="1041"/>
                    <a:pt x="0" y="1030"/>
                    <a:pt x="2" y="1016"/>
                  </a:cubicBezTo>
                  <a:cubicBezTo>
                    <a:pt x="3" y="1003"/>
                    <a:pt x="43" y="43"/>
                    <a:pt x="48" y="30"/>
                  </a:cubicBezTo>
                  <a:cubicBezTo>
                    <a:pt x="53" y="16"/>
                    <a:pt x="56" y="0"/>
                    <a:pt x="79" y="4"/>
                  </a:cubicBezTo>
                  <a:cubicBezTo>
                    <a:pt x="102" y="7"/>
                    <a:pt x="154" y="10"/>
                    <a:pt x="165" y="10"/>
                  </a:cubicBezTo>
                  <a:cubicBezTo>
                    <a:pt x="175" y="10"/>
                    <a:pt x="183" y="13"/>
                    <a:pt x="183" y="30"/>
                  </a:cubicBezTo>
                  <a:cubicBezTo>
                    <a:pt x="183" y="47"/>
                    <a:pt x="135" y="1010"/>
                    <a:pt x="132" y="1032"/>
                  </a:cubicBezTo>
                  <a:cubicBezTo>
                    <a:pt x="129" y="1053"/>
                    <a:pt x="125" y="1053"/>
                    <a:pt x="115" y="1053"/>
                  </a:cubicBezTo>
                  <a:cubicBezTo>
                    <a:pt x="106" y="1053"/>
                    <a:pt x="29" y="1051"/>
                    <a:pt x="20" y="1046"/>
                  </a:cubicBezTo>
                  <a:close/>
                </a:path>
              </a:pathLst>
            </a:custGeom>
            <a:gradFill rotWithShape="1">
              <a:gsLst>
                <a:gs pos="0">
                  <a:srgbClr val="FEA501"/>
                </a:gs>
                <a:gs pos="100000">
                  <a:srgbClr val="9F6801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" name="Freeform 199"/>
            <p:cNvSpPr>
              <a:spLocks/>
            </p:cNvSpPr>
            <p:nvPr/>
          </p:nvSpPr>
          <p:spPr bwMode="auto">
            <a:xfrm>
              <a:off x="4972" y="2031"/>
              <a:ext cx="317" cy="95"/>
            </a:xfrm>
            <a:custGeom>
              <a:avLst/>
              <a:gdLst>
                <a:gd name="T0" fmla="*/ 71 w 134"/>
                <a:gd name="T1" fmla="*/ 10 h 40"/>
                <a:gd name="T2" fmla="*/ 0 w 134"/>
                <a:gd name="T3" fmla="*/ 40 h 40"/>
                <a:gd name="T4" fmla="*/ 71 w 134"/>
                <a:gd name="T5" fmla="*/ 90 h 40"/>
                <a:gd name="T6" fmla="*/ 260 w 134"/>
                <a:gd name="T7" fmla="*/ 93 h 40"/>
                <a:gd name="T8" fmla="*/ 317 w 134"/>
                <a:gd name="T9" fmla="*/ 62 h 40"/>
                <a:gd name="T10" fmla="*/ 265 w 134"/>
                <a:gd name="T11" fmla="*/ 21 h 40"/>
                <a:gd name="T12" fmla="*/ 71 w 134"/>
                <a:gd name="T13" fmla="*/ 10 h 4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4"/>
                <a:gd name="T22" fmla="*/ 0 h 40"/>
                <a:gd name="T23" fmla="*/ 134 w 134"/>
                <a:gd name="T24" fmla="*/ 40 h 4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4" h="40">
                  <a:moveTo>
                    <a:pt x="30" y="4"/>
                  </a:moveTo>
                  <a:cubicBezTo>
                    <a:pt x="18" y="4"/>
                    <a:pt x="0" y="0"/>
                    <a:pt x="0" y="17"/>
                  </a:cubicBezTo>
                  <a:cubicBezTo>
                    <a:pt x="0" y="34"/>
                    <a:pt x="19" y="38"/>
                    <a:pt x="30" y="38"/>
                  </a:cubicBezTo>
                  <a:cubicBezTo>
                    <a:pt x="41" y="39"/>
                    <a:pt x="103" y="38"/>
                    <a:pt x="110" y="39"/>
                  </a:cubicBezTo>
                  <a:cubicBezTo>
                    <a:pt x="127" y="40"/>
                    <a:pt x="134" y="35"/>
                    <a:pt x="134" y="26"/>
                  </a:cubicBezTo>
                  <a:cubicBezTo>
                    <a:pt x="134" y="16"/>
                    <a:pt x="131" y="10"/>
                    <a:pt x="112" y="9"/>
                  </a:cubicBezTo>
                  <a:cubicBezTo>
                    <a:pt x="103" y="9"/>
                    <a:pt x="44" y="5"/>
                    <a:pt x="30" y="4"/>
                  </a:cubicBezTo>
                  <a:close/>
                </a:path>
              </a:pathLst>
            </a:custGeom>
            <a:gradFill rotWithShape="1">
              <a:gsLst>
                <a:gs pos="0">
                  <a:srgbClr val="FEA501"/>
                </a:gs>
                <a:gs pos="50000">
                  <a:srgbClr val="9F6801"/>
                </a:gs>
                <a:gs pos="100000">
                  <a:srgbClr val="FEA50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4351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5" name="Freeform 200"/>
            <p:cNvSpPr>
              <a:spLocks/>
            </p:cNvSpPr>
            <p:nvPr/>
          </p:nvSpPr>
          <p:spPr bwMode="auto">
            <a:xfrm>
              <a:off x="4979" y="1852"/>
              <a:ext cx="345" cy="259"/>
            </a:xfrm>
            <a:custGeom>
              <a:avLst/>
              <a:gdLst>
                <a:gd name="T0" fmla="*/ 274 w 146"/>
                <a:gd name="T1" fmla="*/ 259 h 110"/>
                <a:gd name="T2" fmla="*/ 14 w 146"/>
                <a:gd name="T3" fmla="*/ 240 h 110"/>
                <a:gd name="T4" fmla="*/ 0 w 146"/>
                <a:gd name="T5" fmla="*/ 226 h 110"/>
                <a:gd name="T6" fmla="*/ 17 w 146"/>
                <a:gd name="T7" fmla="*/ 212 h 110"/>
                <a:gd name="T8" fmla="*/ 274 w 146"/>
                <a:gd name="T9" fmla="*/ 231 h 110"/>
                <a:gd name="T10" fmla="*/ 314 w 146"/>
                <a:gd name="T11" fmla="*/ 219 h 110"/>
                <a:gd name="T12" fmla="*/ 317 w 146"/>
                <a:gd name="T13" fmla="*/ 214 h 110"/>
                <a:gd name="T14" fmla="*/ 314 w 146"/>
                <a:gd name="T15" fmla="*/ 186 h 110"/>
                <a:gd name="T16" fmla="*/ 314 w 146"/>
                <a:gd name="T17" fmla="*/ 181 h 110"/>
                <a:gd name="T18" fmla="*/ 321 w 146"/>
                <a:gd name="T19" fmla="*/ 0 h 110"/>
                <a:gd name="T20" fmla="*/ 343 w 146"/>
                <a:gd name="T21" fmla="*/ 184 h 110"/>
                <a:gd name="T22" fmla="*/ 345 w 146"/>
                <a:gd name="T23" fmla="*/ 210 h 110"/>
                <a:gd name="T24" fmla="*/ 336 w 146"/>
                <a:gd name="T25" fmla="*/ 235 h 110"/>
                <a:gd name="T26" fmla="*/ 274 w 146"/>
                <a:gd name="T27" fmla="*/ 259 h 11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46"/>
                <a:gd name="T43" fmla="*/ 0 h 110"/>
                <a:gd name="T44" fmla="*/ 146 w 146"/>
                <a:gd name="T45" fmla="*/ 110 h 110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46" h="110">
                  <a:moveTo>
                    <a:pt x="116" y="110"/>
                  </a:moveTo>
                  <a:cubicBezTo>
                    <a:pt x="103" y="110"/>
                    <a:pt x="10" y="103"/>
                    <a:pt x="6" y="102"/>
                  </a:cubicBezTo>
                  <a:cubicBezTo>
                    <a:pt x="2" y="102"/>
                    <a:pt x="0" y="99"/>
                    <a:pt x="0" y="96"/>
                  </a:cubicBezTo>
                  <a:cubicBezTo>
                    <a:pt x="1" y="92"/>
                    <a:pt x="3" y="90"/>
                    <a:pt x="7" y="90"/>
                  </a:cubicBezTo>
                  <a:cubicBezTo>
                    <a:pt x="8" y="90"/>
                    <a:pt x="104" y="98"/>
                    <a:pt x="116" y="98"/>
                  </a:cubicBezTo>
                  <a:cubicBezTo>
                    <a:pt x="123" y="98"/>
                    <a:pt x="130" y="95"/>
                    <a:pt x="133" y="93"/>
                  </a:cubicBezTo>
                  <a:cubicBezTo>
                    <a:pt x="134" y="92"/>
                    <a:pt x="134" y="91"/>
                    <a:pt x="134" y="91"/>
                  </a:cubicBezTo>
                  <a:cubicBezTo>
                    <a:pt x="134" y="90"/>
                    <a:pt x="133" y="85"/>
                    <a:pt x="133" y="79"/>
                  </a:cubicBezTo>
                  <a:cubicBezTo>
                    <a:pt x="133" y="78"/>
                    <a:pt x="133" y="78"/>
                    <a:pt x="133" y="7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40" y="26"/>
                    <a:pt x="143" y="60"/>
                    <a:pt x="145" y="78"/>
                  </a:cubicBezTo>
                  <a:cubicBezTo>
                    <a:pt x="145" y="84"/>
                    <a:pt x="146" y="88"/>
                    <a:pt x="146" y="89"/>
                  </a:cubicBezTo>
                  <a:cubicBezTo>
                    <a:pt x="146" y="92"/>
                    <a:pt x="146" y="96"/>
                    <a:pt x="142" y="100"/>
                  </a:cubicBezTo>
                  <a:cubicBezTo>
                    <a:pt x="137" y="106"/>
                    <a:pt x="126" y="110"/>
                    <a:pt x="116" y="11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4">
                <a:lumMod val="40000"/>
                <a:lumOff val="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图片 5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0080625" cy="7560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7" name="文字方塊 1"/>
          <p:cNvSpPr txBox="1">
            <a:spLocks noChangeArrowheads="1"/>
          </p:cNvSpPr>
          <p:nvPr/>
        </p:nvSpPr>
        <p:spPr bwMode="auto">
          <a:xfrm>
            <a:off x="647824" y="251445"/>
            <a:ext cx="151229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0" lang="en-US" altLang="zh-TW" sz="4000" b="1" dirty="0">
                <a:latin typeface="Berlin Sans FB Demi" pitchFamily="34" charset="0"/>
              </a:rPr>
              <a:t> </a:t>
            </a:r>
            <a:endParaRPr kumimoji="0" lang="zh-TW" altLang="en-US" sz="4000" b="1" dirty="0">
              <a:latin typeface="Berlin Sans FB Demi" pitchFamily="34" charset="0"/>
            </a:endParaRPr>
          </a:p>
        </p:txBody>
      </p:sp>
      <p:sp>
        <p:nvSpPr>
          <p:cNvPr id="26" name="Line 16"/>
          <p:cNvSpPr>
            <a:spLocks noChangeShapeType="1"/>
          </p:cNvSpPr>
          <p:nvPr/>
        </p:nvSpPr>
        <p:spPr bwMode="auto">
          <a:xfrm>
            <a:off x="-1" y="2377518"/>
            <a:ext cx="10080626" cy="466215"/>
          </a:xfrm>
          <a:prstGeom prst="line">
            <a:avLst/>
          </a:prstGeom>
          <a:noFill/>
          <a:ln w="3810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51" name="群組 50"/>
          <p:cNvGrpSpPr/>
          <p:nvPr/>
        </p:nvGrpSpPr>
        <p:grpSpPr>
          <a:xfrm>
            <a:off x="147814" y="2397201"/>
            <a:ext cx="3259956" cy="3398892"/>
            <a:chOff x="981306" y="2973265"/>
            <a:chExt cx="3259956" cy="3398892"/>
          </a:xfrm>
        </p:grpSpPr>
        <p:sp>
          <p:nvSpPr>
            <p:cNvPr id="28" name="Rectangle 10"/>
            <p:cNvSpPr>
              <a:spLocks noChangeArrowheads="1"/>
            </p:cNvSpPr>
            <p:nvPr/>
          </p:nvSpPr>
          <p:spPr bwMode="gray">
            <a:xfrm rot="199409">
              <a:off x="981306" y="2973265"/>
              <a:ext cx="3259956" cy="3398892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EAEAEA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4D4D4D">
                  <a:alpha val="50000"/>
                </a:srgbClr>
              </a:outerShdw>
            </a:effectLst>
          </p:spPr>
          <p:txBody>
            <a:bodyPr lIns="108000" tIns="108000" rIns="144000" bIns="72000"/>
            <a:lstStyle/>
            <a:p>
              <a:pPr marL="190500" indent="-190500">
                <a:spcBef>
                  <a:spcPct val="40000"/>
                </a:spcBef>
                <a:buClr>
                  <a:schemeClr val="accent1"/>
                </a:buClr>
                <a:buFont typeface="Wingdings" pitchFamily="2" charset="2"/>
                <a:buChar char="§"/>
              </a:pPr>
              <a:endParaRPr lang="en-US" altLang="zh-CN">
                <a:ea typeface="宋体" charset="-122"/>
              </a:endParaRPr>
            </a:p>
          </p:txBody>
        </p:sp>
        <p:sp>
          <p:nvSpPr>
            <p:cNvPr id="29699" name="文字方塊 3"/>
            <p:cNvSpPr txBox="1">
              <a:spLocks noChangeArrowheads="1"/>
            </p:cNvSpPr>
            <p:nvPr/>
          </p:nvSpPr>
          <p:spPr bwMode="auto">
            <a:xfrm rot="178632">
              <a:off x="1781916" y="5762970"/>
              <a:ext cx="1512168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800" b="1" dirty="0">
                  <a:ea typeface="Microsoft YaHei"/>
                </a:rPr>
                <a:t>Europe</a:t>
              </a:r>
              <a:endParaRPr kumimoji="0" lang="zh-TW" altLang="en-US" sz="2800" dirty="0">
                <a:latin typeface="Berlin Sans FB Demi" pitchFamily="34" charset="0"/>
              </a:endParaRPr>
            </a:p>
          </p:txBody>
        </p:sp>
        <p:pic>
          <p:nvPicPr>
            <p:cNvPr id="48" name="圖片 3" descr="F201010191357211006300895.jpg"/>
            <p:cNvPicPr>
              <a:picLocks noChangeAspect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 rot="216339">
              <a:off x="1172621" y="3154958"/>
              <a:ext cx="2913035" cy="25753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53" name="群組 52"/>
          <p:cNvGrpSpPr/>
          <p:nvPr/>
        </p:nvGrpSpPr>
        <p:grpSpPr>
          <a:xfrm>
            <a:off x="3600152" y="2510449"/>
            <a:ext cx="3174138" cy="3429628"/>
            <a:chOff x="5566461" y="3086513"/>
            <a:chExt cx="3174138" cy="3429628"/>
          </a:xfrm>
        </p:grpSpPr>
        <p:sp>
          <p:nvSpPr>
            <p:cNvPr id="32" name="Rectangle 10"/>
            <p:cNvSpPr>
              <a:spLocks noChangeArrowheads="1"/>
            </p:cNvSpPr>
            <p:nvPr/>
          </p:nvSpPr>
          <p:spPr bwMode="gray">
            <a:xfrm>
              <a:off x="5566461" y="3086513"/>
              <a:ext cx="3174138" cy="3429628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EAEAEA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4D4D4D">
                  <a:alpha val="50000"/>
                </a:srgbClr>
              </a:outerShdw>
            </a:effectLst>
          </p:spPr>
          <p:txBody>
            <a:bodyPr lIns="108000" tIns="108000" rIns="144000" bIns="72000"/>
            <a:lstStyle/>
            <a:p>
              <a:pPr marL="190500" indent="-190500">
                <a:spcBef>
                  <a:spcPct val="40000"/>
                </a:spcBef>
                <a:buClr>
                  <a:schemeClr val="accent1"/>
                </a:buClr>
                <a:buFont typeface="Wingdings" pitchFamily="2" charset="2"/>
                <a:buChar char="§"/>
              </a:pPr>
              <a:endParaRPr lang="en-US" altLang="zh-CN">
                <a:ea typeface="宋体" charset="-122"/>
              </a:endParaRPr>
            </a:p>
          </p:txBody>
        </p:sp>
        <p:sp>
          <p:nvSpPr>
            <p:cNvPr id="29700" name="文字方塊 9"/>
            <p:cNvSpPr txBox="1">
              <a:spLocks noChangeArrowheads="1"/>
            </p:cNvSpPr>
            <p:nvPr/>
          </p:nvSpPr>
          <p:spPr bwMode="auto">
            <a:xfrm rot="21578972">
              <a:off x="5856069" y="5948050"/>
              <a:ext cx="2608428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TW" sz="2800" b="1" dirty="0">
                  <a:ea typeface="Microsoft YaHei"/>
                </a:rPr>
                <a:t>Oceania</a:t>
              </a:r>
              <a:endParaRPr kumimoji="0" lang="en-US" altLang="zh-TW" sz="2800" dirty="0">
                <a:latin typeface="Berlin Sans FB Demi" pitchFamily="34" charset="0"/>
              </a:endParaRPr>
            </a:p>
          </p:txBody>
        </p:sp>
        <p:pic>
          <p:nvPicPr>
            <p:cNvPr id="49" name="圖片 3" descr="1377596586-3467833791.jp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 rot="22931">
              <a:off x="5750161" y="3256341"/>
              <a:ext cx="2824728" cy="26117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54" name="群組 53"/>
          <p:cNvGrpSpPr/>
          <p:nvPr/>
        </p:nvGrpSpPr>
        <p:grpSpPr>
          <a:xfrm>
            <a:off x="431800" y="1331565"/>
            <a:ext cx="354013" cy="1562100"/>
            <a:chOff x="361675" y="1420755"/>
            <a:chExt cx="354013" cy="1562100"/>
          </a:xfrm>
        </p:grpSpPr>
        <p:grpSp>
          <p:nvGrpSpPr>
            <p:cNvPr id="9" name="Group 169"/>
            <p:cNvGrpSpPr>
              <a:grpSpLocks/>
            </p:cNvGrpSpPr>
            <p:nvPr/>
          </p:nvGrpSpPr>
          <p:grpSpPr bwMode="auto">
            <a:xfrm rot="328744" flipH="1">
              <a:off x="507725" y="1433455"/>
              <a:ext cx="207963" cy="1543050"/>
              <a:chOff x="4793" y="652"/>
              <a:chExt cx="330" cy="2454"/>
            </a:xfrm>
          </p:grpSpPr>
          <p:sp>
            <p:nvSpPr>
              <p:cNvPr id="11" name="Freeform 170"/>
              <p:cNvSpPr>
                <a:spLocks/>
              </p:cNvSpPr>
              <p:nvPr/>
            </p:nvSpPr>
            <p:spPr bwMode="auto">
              <a:xfrm>
                <a:off x="4828" y="664"/>
                <a:ext cx="177" cy="2442"/>
              </a:xfrm>
              <a:custGeom>
                <a:avLst/>
                <a:gdLst>
                  <a:gd name="T0" fmla="*/ 90 w 75"/>
                  <a:gd name="T1" fmla="*/ 2359 h 1034"/>
                  <a:gd name="T2" fmla="*/ 0 w 75"/>
                  <a:gd name="T3" fmla="*/ 2416 h 1034"/>
                  <a:gd name="T4" fmla="*/ 31 w 75"/>
                  <a:gd name="T5" fmla="*/ 1667 h 1034"/>
                  <a:gd name="T6" fmla="*/ 76 w 75"/>
                  <a:gd name="T7" fmla="*/ 845 h 1034"/>
                  <a:gd name="T8" fmla="*/ 111 w 75"/>
                  <a:gd name="T9" fmla="*/ 19 h 1034"/>
                  <a:gd name="T10" fmla="*/ 163 w 75"/>
                  <a:gd name="T11" fmla="*/ 0 h 1034"/>
                  <a:gd name="T12" fmla="*/ 90 w 75"/>
                  <a:gd name="T13" fmla="*/ 2359 h 103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5"/>
                  <a:gd name="T22" fmla="*/ 0 h 1034"/>
                  <a:gd name="T23" fmla="*/ 75 w 75"/>
                  <a:gd name="T24" fmla="*/ 1034 h 103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5" h="1034">
                    <a:moveTo>
                      <a:pt x="38" y="999"/>
                    </a:moveTo>
                    <a:cubicBezTo>
                      <a:pt x="38" y="999"/>
                      <a:pt x="0" y="1034"/>
                      <a:pt x="0" y="1023"/>
                    </a:cubicBezTo>
                    <a:cubicBezTo>
                      <a:pt x="0" y="1012"/>
                      <a:pt x="11" y="726"/>
                      <a:pt x="13" y="706"/>
                    </a:cubicBezTo>
                    <a:cubicBezTo>
                      <a:pt x="15" y="686"/>
                      <a:pt x="31" y="376"/>
                      <a:pt x="32" y="358"/>
                    </a:cubicBezTo>
                    <a:cubicBezTo>
                      <a:pt x="33" y="340"/>
                      <a:pt x="39" y="16"/>
                      <a:pt x="47" y="8"/>
                    </a:cubicBezTo>
                    <a:cubicBezTo>
                      <a:pt x="54" y="1"/>
                      <a:pt x="63" y="0"/>
                      <a:pt x="69" y="0"/>
                    </a:cubicBezTo>
                    <a:cubicBezTo>
                      <a:pt x="75" y="0"/>
                      <a:pt x="38" y="999"/>
                      <a:pt x="38" y="999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100000">
                    <a:srgbClr val="9A640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" name="Freeform 171"/>
              <p:cNvSpPr>
                <a:spLocks/>
              </p:cNvSpPr>
              <p:nvPr/>
            </p:nvSpPr>
            <p:spPr bwMode="auto">
              <a:xfrm>
                <a:off x="4819" y="652"/>
                <a:ext cx="304" cy="2449"/>
              </a:xfrm>
              <a:custGeom>
                <a:avLst/>
                <a:gdLst>
                  <a:gd name="T0" fmla="*/ 266 w 129"/>
                  <a:gd name="T1" fmla="*/ 24 h 1037"/>
                  <a:gd name="T2" fmla="*/ 153 w 129"/>
                  <a:gd name="T3" fmla="*/ 19 h 1037"/>
                  <a:gd name="T4" fmla="*/ 130 w 129"/>
                  <a:gd name="T5" fmla="*/ 83 h 1037"/>
                  <a:gd name="T6" fmla="*/ 111 w 129"/>
                  <a:gd name="T7" fmla="*/ 1171 h 1037"/>
                  <a:gd name="T8" fmla="*/ 85 w 129"/>
                  <a:gd name="T9" fmla="*/ 1700 h 1037"/>
                  <a:gd name="T10" fmla="*/ 64 w 129"/>
                  <a:gd name="T11" fmla="*/ 1842 h 1037"/>
                  <a:gd name="T12" fmla="*/ 78 w 129"/>
                  <a:gd name="T13" fmla="*/ 1979 h 1037"/>
                  <a:gd name="T14" fmla="*/ 64 w 129"/>
                  <a:gd name="T15" fmla="*/ 2307 h 1037"/>
                  <a:gd name="T16" fmla="*/ 12 w 129"/>
                  <a:gd name="T17" fmla="*/ 2440 h 1037"/>
                  <a:gd name="T18" fmla="*/ 153 w 129"/>
                  <a:gd name="T19" fmla="*/ 2449 h 1037"/>
                  <a:gd name="T20" fmla="*/ 266 w 129"/>
                  <a:gd name="T21" fmla="*/ 24 h 10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9"/>
                  <a:gd name="T34" fmla="*/ 0 h 1037"/>
                  <a:gd name="T35" fmla="*/ 129 w 129"/>
                  <a:gd name="T36" fmla="*/ 1037 h 10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9" h="1037">
                    <a:moveTo>
                      <a:pt x="113" y="10"/>
                    </a:moveTo>
                    <a:cubicBezTo>
                      <a:pt x="98" y="8"/>
                      <a:pt x="75" y="0"/>
                      <a:pt x="65" y="8"/>
                    </a:cubicBezTo>
                    <a:cubicBezTo>
                      <a:pt x="55" y="16"/>
                      <a:pt x="55" y="19"/>
                      <a:pt x="55" y="35"/>
                    </a:cubicBezTo>
                    <a:cubicBezTo>
                      <a:pt x="55" y="51"/>
                      <a:pt x="47" y="474"/>
                      <a:pt x="47" y="496"/>
                    </a:cubicBezTo>
                    <a:cubicBezTo>
                      <a:pt x="47" y="519"/>
                      <a:pt x="48" y="704"/>
                      <a:pt x="36" y="720"/>
                    </a:cubicBezTo>
                    <a:cubicBezTo>
                      <a:pt x="24" y="737"/>
                      <a:pt x="30" y="756"/>
                      <a:pt x="27" y="780"/>
                    </a:cubicBezTo>
                    <a:cubicBezTo>
                      <a:pt x="24" y="804"/>
                      <a:pt x="35" y="821"/>
                      <a:pt x="33" y="838"/>
                    </a:cubicBezTo>
                    <a:cubicBezTo>
                      <a:pt x="31" y="855"/>
                      <a:pt x="34" y="956"/>
                      <a:pt x="27" y="977"/>
                    </a:cubicBezTo>
                    <a:cubicBezTo>
                      <a:pt x="20" y="998"/>
                      <a:pt x="0" y="1033"/>
                      <a:pt x="5" y="1033"/>
                    </a:cubicBezTo>
                    <a:cubicBezTo>
                      <a:pt x="15" y="1033"/>
                      <a:pt x="65" y="1037"/>
                      <a:pt x="65" y="1037"/>
                    </a:cubicBezTo>
                    <a:cubicBezTo>
                      <a:pt x="65" y="1037"/>
                      <a:pt x="129" y="12"/>
                      <a:pt x="113" y="1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100000">
                    <a:srgbClr val="9A640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" name="Freeform 172"/>
              <p:cNvSpPr>
                <a:spLocks/>
              </p:cNvSpPr>
              <p:nvPr/>
            </p:nvSpPr>
            <p:spPr bwMode="auto">
              <a:xfrm>
                <a:off x="4793" y="1476"/>
                <a:ext cx="165" cy="652"/>
              </a:xfrm>
              <a:custGeom>
                <a:avLst/>
                <a:gdLst>
                  <a:gd name="T0" fmla="*/ 78 w 70"/>
                  <a:gd name="T1" fmla="*/ 652 h 276"/>
                  <a:gd name="T2" fmla="*/ 7 w 70"/>
                  <a:gd name="T3" fmla="*/ 602 h 276"/>
                  <a:gd name="T4" fmla="*/ 5 w 70"/>
                  <a:gd name="T5" fmla="*/ 593 h 276"/>
                  <a:gd name="T6" fmla="*/ 17 w 70"/>
                  <a:gd name="T7" fmla="*/ 480 h 276"/>
                  <a:gd name="T8" fmla="*/ 61 w 70"/>
                  <a:gd name="T9" fmla="*/ 295 h 276"/>
                  <a:gd name="T10" fmla="*/ 134 w 70"/>
                  <a:gd name="T11" fmla="*/ 17 h 276"/>
                  <a:gd name="T12" fmla="*/ 165 w 70"/>
                  <a:gd name="T13" fmla="*/ 0 h 276"/>
                  <a:gd name="T14" fmla="*/ 163 w 70"/>
                  <a:gd name="T15" fmla="*/ 31 h 276"/>
                  <a:gd name="T16" fmla="*/ 153 w 70"/>
                  <a:gd name="T17" fmla="*/ 38 h 276"/>
                  <a:gd name="T18" fmla="*/ 90 w 70"/>
                  <a:gd name="T19" fmla="*/ 300 h 276"/>
                  <a:gd name="T20" fmla="*/ 45 w 70"/>
                  <a:gd name="T21" fmla="*/ 487 h 276"/>
                  <a:gd name="T22" fmla="*/ 33 w 70"/>
                  <a:gd name="T23" fmla="*/ 588 h 276"/>
                  <a:gd name="T24" fmla="*/ 35 w 70"/>
                  <a:gd name="T25" fmla="*/ 600 h 276"/>
                  <a:gd name="T26" fmla="*/ 80 w 70"/>
                  <a:gd name="T27" fmla="*/ 624 h 276"/>
                  <a:gd name="T28" fmla="*/ 78 w 70"/>
                  <a:gd name="T29" fmla="*/ 652 h 27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0"/>
                  <a:gd name="T46" fmla="*/ 0 h 276"/>
                  <a:gd name="T47" fmla="*/ 70 w 70"/>
                  <a:gd name="T48" fmla="*/ 276 h 27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0" h="276">
                    <a:moveTo>
                      <a:pt x="33" y="276"/>
                    </a:moveTo>
                    <a:cubicBezTo>
                      <a:pt x="25" y="275"/>
                      <a:pt x="4" y="268"/>
                      <a:pt x="3" y="255"/>
                    </a:cubicBezTo>
                    <a:cubicBezTo>
                      <a:pt x="3" y="253"/>
                      <a:pt x="3" y="252"/>
                      <a:pt x="2" y="251"/>
                    </a:cubicBezTo>
                    <a:cubicBezTo>
                      <a:pt x="1" y="241"/>
                      <a:pt x="0" y="230"/>
                      <a:pt x="7" y="203"/>
                    </a:cubicBezTo>
                    <a:cubicBezTo>
                      <a:pt x="10" y="191"/>
                      <a:pt x="18" y="159"/>
                      <a:pt x="26" y="125"/>
                    </a:cubicBezTo>
                    <a:cubicBezTo>
                      <a:pt x="50" y="22"/>
                      <a:pt x="54" y="10"/>
                      <a:pt x="57" y="7"/>
                    </a:cubicBezTo>
                    <a:cubicBezTo>
                      <a:pt x="60" y="4"/>
                      <a:pt x="66" y="2"/>
                      <a:pt x="70" y="0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4"/>
                      <a:pt x="66" y="15"/>
                      <a:pt x="65" y="16"/>
                    </a:cubicBezTo>
                    <a:cubicBezTo>
                      <a:pt x="62" y="24"/>
                      <a:pt x="48" y="84"/>
                      <a:pt x="38" y="127"/>
                    </a:cubicBezTo>
                    <a:cubicBezTo>
                      <a:pt x="30" y="162"/>
                      <a:pt x="22" y="194"/>
                      <a:pt x="19" y="206"/>
                    </a:cubicBezTo>
                    <a:cubicBezTo>
                      <a:pt x="12" y="230"/>
                      <a:pt x="13" y="240"/>
                      <a:pt x="14" y="249"/>
                    </a:cubicBezTo>
                    <a:cubicBezTo>
                      <a:pt x="15" y="251"/>
                      <a:pt x="15" y="252"/>
                      <a:pt x="15" y="254"/>
                    </a:cubicBezTo>
                    <a:cubicBezTo>
                      <a:pt x="15" y="257"/>
                      <a:pt x="25" y="262"/>
                      <a:pt x="34" y="264"/>
                    </a:cubicBezTo>
                    <a:lnTo>
                      <a:pt x="33" y="27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" name="Group 177"/>
            <p:cNvGrpSpPr>
              <a:grpSpLocks/>
            </p:cNvGrpSpPr>
            <p:nvPr/>
          </p:nvGrpSpPr>
          <p:grpSpPr bwMode="auto">
            <a:xfrm rot="328744" flipH="1">
              <a:off x="361675" y="1420755"/>
              <a:ext cx="300038" cy="1562100"/>
              <a:chOff x="4878" y="631"/>
              <a:chExt cx="479" cy="2487"/>
            </a:xfrm>
          </p:grpSpPr>
          <p:sp>
            <p:nvSpPr>
              <p:cNvPr id="36" name="Freeform 178"/>
              <p:cNvSpPr>
                <a:spLocks/>
              </p:cNvSpPr>
              <p:nvPr/>
            </p:nvSpPr>
            <p:spPr bwMode="auto">
              <a:xfrm>
                <a:off x="4878" y="631"/>
                <a:ext cx="193" cy="2477"/>
              </a:xfrm>
              <a:custGeom>
                <a:avLst/>
                <a:gdLst>
                  <a:gd name="T0" fmla="*/ 160 w 82"/>
                  <a:gd name="T1" fmla="*/ 71 h 1049"/>
                  <a:gd name="T2" fmla="*/ 80 w 82"/>
                  <a:gd name="T3" fmla="*/ 836 h 1049"/>
                  <a:gd name="T4" fmla="*/ 52 w 82"/>
                  <a:gd name="T5" fmla="*/ 1060 h 1049"/>
                  <a:gd name="T6" fmla="*/ 52 w 82"/>
                  <a:gd name="T7" fmla="*/ 1247 h 1049"/>
                  <a:gd name="T8" fmla="*/ 42 w 82"/>
                  <a:gd name="T9" fmla="*/ 1327 h 1049"/>
                  <a:gd name="T10" fmla="*/ 26 w 82"/>
                  <a:gd name="T11" fmla="*/ 1721 h 1049"/>
                  <a:gd name="T12" fmla="*/ 26 w 82"/>
                  <a:gd name="T13" fmla="*/ 1960 h 1049"/>
                  <a:gd name="T14" fmla="*/ 9 w 82"/>
                  <a:gd name="T15" fmla="*/ 2349 h 1049"/>
                  <a:gd name="T16" fmla="*/ 82 w 82"/>
                  <a:gd name="T17" fmla="*/ 2460 h 1049"/>
                  <a:gd name="T18" fmla="*/ 179 w 82"/>
                  <a:gd name="T19" fmla="*/ 24 h 1049"/>
                  <a:gd name="T20" fmla="*/ 160 w 82"/>
                  <a:gd name="T21" fmla="*/ 71 h 104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82"/>
                  <a:gd name="T34" fmla="*/ 0 h 1049"/>
                  <a:gd name="T35" fmla="*/ 82 w 82"/>
                  <a:gd name="T36" fmla="*/ 1049 h 104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82" h="1049">
                    <a:moveTo>
                      <a:pt x="68" y="30"/>
                    </a:moveTo>
                    <a:cubicBezTo>
                      <a:pt x="54" y="56"/>
                      <a:pt x="34" y="318"/>
                      <a:pt x="34" y="354"/>
                    </a:cubicBezTo>
                    <a:cubicBezTo>
                      <a:pt x="34" y="388"/>
                      <a:pt x="22" y="425"/>
                      <a:pt x="22" y="449"/>
                    </a:cubicBezTo>
                    <a:cubicBezTo>
                      <a:pt x="21" y="472"/>
                      <a:pt x="14" y="512"/>
                      <a:pt x="22" y="528"/>
                    </a:cubicBezTo>
                    <a:cubicBezTo>
                      <a:pt x="30" y="544"/>
                      <a:pt x="19" y="545"/>
                      <a:pt x="18" y="562"/>
                    </a:cubicBezTo>
                    <a:cubicBezTo>
                      <a:pt x="17" y="579"/>
                      <a:pt x="10" y="718"/>
                      <a:pt x="11" y="729"/>
                    </a:cubicBezTo>
                    <a:cubicBezTo>
                      <a:pt x="13" y="741"/>
                      <a:pt x="19" y="798"/>
                      <a:pt x="11" y="830"/>
                    </a:cubicBezTo>
                    <a:cubicBezTo>
                      <a:pt x="3" y="863"/>
                      <a:pt x="0" y="975"/>
                      <a:pt x="4" y="995"/>
                    </a:cubicBezTo>
                    <a:cubicBezTo>
                      <a:pt x="9" y="1014"/>
                      <a:pt x="12" y="1036"/>
                      <a:pt x="35" y="1042"/>
                    </a:cubicBezTo>
                    <a:cubicBezTo>
                      <a:pt x="58" y="1049"/>
                      <a:pt x="82" y="0"/>
                      <a:pt x="76" y="10"/>
                    </a:cubicBezTo>
                    <a:cubicBezTo>
                      <a:pt x="71" y="21"/>
                      <a:pt x="68" y="30"/>
                      <a:pt x="68" y="3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9F6801"/>
                  </a:gs>
                  <a:gs pos="100000">
                    <a:srgbClr val="FEA50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" name="Freeform 180"/>
              <p:cNvSpPr>
                <a:spLocks/>
              </p:cNvSpPr>
              <p:nvPr/>
            </p:nvSpPr>
            <p:spPr bwMode="auto">
              <a:xfrm>
                <a:off x="4972" y="2031"/>
                <a:ext cx="317" cy="95"/>
              </a:xfrm>
              <a:custGeom>
                <a:avLst/>
                <a:gdLst>
                  <a:gd name="T0" fmla="*/ 71 w 134"/>
                  <a:gd name="T1" fmla="*/ 10 h 40"/>
                  <a:gd name="T2" fmla="*/ 0 w 134"/>
                  <a:gd name="T3" fmla="*/ 40 h 40"/>
                  <a:gd name="T4" fmla="*/ 71 w 134"/>
                  <a:gd name="T5" fmla="*/ 90 h 40"/>
                  <a:gd name="T6" fmla="*/ 260 w 134"/>
                  <a:gd name="T7" fmla="*/ 93 h 40"/>
                  <a:gd name="T8" fmla="*/ 317 w 134"/>
                  <a:gd name="T9" fmla="*/ 62 h 40"/>
                  <a:gd name="T10" fmla="*/ 265 w 134"/>
                  <a:gd name="T11" fmla="*/ 21 h 40"/>
                  <a:gd name="T12" fmla="*/ 71 w 134"/>
                  <a:gd name="T13" fmla="*/ 10 h 4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34"/>
                  <a:gd name="T22" fmla="*/ 0 h 40"/>
                  <a:gd name="T23" fmla="*/ 134 w 134"/>
                  <a:gd name="T24" fmla="*/ 40 h 4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34" h="40">
                    <a:moveTo>
                      <a:pt x="30" y="4"/>
                    </a:moveTo>
                    <a:cubicBezTo>
                      <a:pt x="18" y="4"/>
                      <a:pt x="0" y="0"/>
                      <a:pt x="0" y="17"/>
                    </a:cubicBezTo>
                    <a:cubicBezTo>
                      <a:pt x="0" y="34"/>
                      <a:pt x="19" y="38"/>
                      <a:pt x="30" y="38"/>
                    </a:cubicBezTo>
                    <a:cubicBezTo>
                      <a:pt x="41" y="39"/>
                      <a:pt x="103" y="38"/>
                      <a:pt x="110" y="39"/>
                    </a:cubicBezTo>
                    <a:cubicBezTo>
                      <a:pt x="127" y="40"/>
                      <a:pt x="134" y="35"/>
                      <a:pt x="134" y="26"/>
                    </a:cubicBezTo>
                    <a:cubicBezTo>
                      <a:pt x="134" y="16"/>
                      <a:pt x="131" y="10"/>
                      <a:pt x="112" y="9"/>
                    </a:cubicBezTo>
                    <a:cubicBezTo>
                      <a:pt x="103" y="9"/>
                      <a:pt x="44" y="5"/>
                      <a:pt x="30" y="4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50000">
                    <a:srgbClr val="9F6801"/>
                  </a:gs>
                  <a:gs pos="100000">
                    <a:srgbClr val="FEA50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" name="Freeform 181"/>
              <p:cNvSpPr>
                <a:spLocks/>
              </p:cNvSpPr>
              <p:nvPr/>
            </p:nvSpPr>
            <p:spPr bwMode="auto">
              <a:xfrm>
                <a:off x="4979" y="1852"/>
                <a:ext cx="345" cy="259"/>
              </a:xfrm>
              <a:custGeom>
                <a:avLst/>
                <a:gdLst>
                  <a:gd name="T0" fmla="*/ 274 w 146"/>
                  <a:gd name="T1" fmla="*/ 259 h 110"/>
                  <a:gd name="T2" fmla="*/ 14 w 146"/>
                  <a:gd name="T3" fmla="*/ 240 h 110"/>
                  <a:gd name="T4" fmla="*/ 0 w 146"/>
                  <a:gd name="T5" fmla="*/ 226 h 110"/>
                  <a:gd name="T6" fmla="*/ 17 w 146"/>
                  <a:gd name="T7" fmla="*/ 212 h 110"/>
                  <a:gd name="T8" fmla="*/ 274 w 146"/>
                  <a:gd name="T9" fmla="*/ 231 h 110"/>
                  <a:gd name="T10" fmla="*/ 314 w 146"/>
                  <a:gd name="T11" fmla="*/ 219 h 110"/>
                  <a:gd name="T12" fmla="*/ 317 w 146"/>
                  <a:gd name="T13" fmla="*/ 214 h 110"/>
                  <a:gd name="T14" fmla="*/ 314 w 146"/>
                  <a:gd name="T15" fmla="*/ 186 h 110"/>
                  <a:gd name="T16" fmla="*/ 314 w 146"/>
                  <a:gd name="T17" fmla="*/ 181 h 110"/>
                  <a:gd name="T18" fmla="*/ 321 w 146"/>
                  <a:gd name="T19" fmla="*/ 0 h 110"/>
                  <a:gd name="T20" fmla="*/ 343 w 146"/>
                  <a:gd name="T21" fmla="*/ 184 h 110"/>
                  <a:gd name="T22" fmla="*/ 345 w 146"/>
                  <a:gd name="T23" fmla="*/ 210 h 110"/>
                  <a:gd name="T24" fmla="*/ 336 w 146"/>
                  <a:gd name="T25" fmla="*/ 235 h 110"/>
                  <a:gd name="T26" fmla="*/ 274 w 146"/>
                  <a:gd name="T27" fmla="*/ 259 h 1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6"/>
                  <a:gd name="T43" fmla="*/ 0 h 110"/>
                  <a:gd name="T44" fmla="*/ 146 w 146"/>
                  <a:gd name="T45" fmla="*/ 110 h 11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6" h="110">
                    <a:moveTo>
                      <a:pt x="116" y="110"/>
                    </a:moveTo>
                    <a:cubicBezTo>
                      <a:pt x="103" y="110"/>
                      <a:pt x="10" y="103"/>
                      <a:pt x="6" y="102"/>
                    </a:cubicBezTo>
                    <a:cubicBezTo>
                      <a:pt x="2" y="102"/>
                      <a:pt x="0" y="99"/>
                      <a:pt x="0" y="96"/>
                    </a:cubicBezTo>
                    <a:cubicBezTo>
                      <a:pt x="1" y="92"/>
                      <a:pt x="3" y="90"/>
                      <a:pt x="7" y="90"/>
                    </a:cubicBezTo>
                    <a:cubicBezTo>
                      <a:pt x="8" y="90"/>
                      <a:pt x="104" y="98"/>
                      <a:pt x="116" y="98"/>
                    </a:cubicBezTo>
                    <a:cubicBezTo>
                      <a:pt x="123" y="98"/>
                      <a:pt x="130" y="95"/>
                      <a:pt x="133" y="93"/>
                    </a:cubicBezTo>
                    <a:cubicBezTo>
                      <a:pt x="134" y="92"/>
                      <a:pt x="134" y="91"/>
                      <a:pt x="134" y="91"/>
                    </a:cubicBezTo>
                    <a:cubicBezTo>
                      <a:pt x="134" y="90"/>
                      <a:pt x="133" y="85"/>
                      <a:pt x="133" y="79"/>
                    </a:cubicBezTo>
                    <a:cubicBezTo>
                      <a:pt x="133" y="78"/>
                      <a:pt x="133" y="78"/>
                      <a:pt x="133" y="77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40" y="26"/>
                      <a:pt x="143" y="60"/>
                      <a:pt x="145" y="78"/>
                    </a:cubicBezTo>
                    <a:cubicBezTo>
                      <a:pt x="145" y="84"/>
                      <a:pt x="146" y="88"/>
                      <a:pt x="146" y="89"/>
                    </a:cubicBezTo>
                    <a:cubicBezTo>
                      <a:pt x="146" y="92"/>
                      <a:pt x="146" y="96"/>
                      <a:pt x="142" y="100"/>
                    </a:cubicBezTo>
                    <a:cubicBezTo>
                      <a:pt x="137" y="106"/>
                      <a:pt x="126" y="110"/>
                      <a:pt x="116" y="110"/>
                    </a:cubicBez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" name="Freeform 179"/>
              <p:cNvSpPr>
                <a:spLocks/>
              </p:cNvSpPr>
              <p:nvPr/>
            </p:nvSpPr>
            <p:spPr bwMode="auto">
              <a:xfrm>
                <a:off x="4925" y="631"/>
                <a:ext cx="432" cy="2487"/>
              </a:xfrm>
              <a:custGeom>
                <a:avLst/>
                <a:gdLst>
                  <a:gd name="T0" fmla="*/ 47 w 183"/>
                  <a:gd name="T1" fmla="*/ 2470 h 1053"/>
                  <a:gd name="T2" fmla="*/ 5 w 183"/>
                  <a:gd name="T3" fmla="*/ 2400 h 1053"/>
                  <a:gd name="T4" fmla="*/ 113 w 183"/>
                  <a:gd name="T5" fmla="*/ 71 h 1053"/>
                  <a:gd name="T6" fmla="*/ 186 w 183"/>
                  <a:gd name="T7" fmla="*/ 9 h 1053"/>
                  <a:gd name="T8" fmla="*/ 390 w 183"/>
                  <a:gd name="T9" fmla="*/ 24 h 1053"/>
                  <a:gd name="T10" fmla="*/ 432 w 183"/>
                  <a:gd name="T11" fmla="*/ 71 h 1053"/>
                  <a:gd name="T12" fmla="*/ 312 w 183"/>
                  <a:gd name="T13" fmla="*/ 2437 h 1053"/>
                  <a:gd name="T14" fmla="*/ 271 w 183"/>
                  <a:gd name="T15" fmla="*/ 2487 h 1053"/>
                  <a:gd name="T16" fmla="*/ 47 w 183"/>
                  <a:gd name="T17" fmla="*/ 2470 h 105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83"/>
                  <a:gd name="T28" fmla="*/ 0 h 1053"/>
                  <a:gd name="T29" fmla="*/ 183 w 183"/>
                  <a:gd name="T30" fmla="*/ 1053 h 105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83" h="1053">
                    <a:moveTo>
                      <a:pt x="20" y="1046"/>
                    </a:moveTo>
                    <a:cubicBezTo>
                      <a:pt x="12" y="1041"/>
                      <a:pt x="0" y="1030"/>
                      <a:pt x="2" y="1016"/>
                    </a:cubicBezTo>
                    <a:cubicBezTo>
                      <a:pt x="3" y="1003"/>
                      <a:pt x="43" y="43"/>
                      <a:pt x="48" y="30"/>
                    </a:cubicBezTo>
                    <a:cubicBezTo>
                      <a:pt x="53" y="16"/>
                      <a:pt x="56" y="0"/>
                      <a:pt x="79" y="4"/>
                    </a:cubicBezTo>
                    <a:cubicBezTo>
                      <a:pt x="102" y="7"/>
                      <a:pt x="154" y="10"/>
                      <a:pt x="165" y="10"/>
                    </a:cubicBezTo>
                    <a:cubicBezTo>
                      <a:pt x="175" y="10"/>
                      <a:pt x="183" y="13"/>
                      <a:pt x="183" y="30"/>
                    </a:cubicBezTo>
                    <a:cubicBezTo>
                      <a:pt x="183" y="47"/>
                      <a:pt x="135" y="1010"/>
                      <a:pt x="132" y="1032"/>
                    </a:cubicBezTo>
                    <a:cubicBezTo>
                      <a:pt x="129" y="1053"/>
                      <a:pt x="125" y="1053"/>
                      <a:pt x="115" y="1053"/>
                    </a:cubicBezTo>
                    <a:cubicBezTo>
                      <a:pt x="106" y="1053"/>
                      <a:pt x="29" y="1051"/>
                      <a:pt x="20" y="104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100000">
                    <a:srgbClr val="9F680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71" name="群組 70"/>
          <p:cNvGrpSpPr/>
          <p:nvPr/>
        </p:nvGrpSpPr>
        <p:grpSpPr>
          <a:xfrm>
            <a:off x="3024088" y="1486825"/>
            <a:ext cx="355600" cy="1562100"/>
            <a:chOff x="4250784" y="1486825"/>
            <a:chExt cx="355600" cy="1562100"/>
          </a:xfrm>
        </p:grpSpPr>
        <p:grpSp>
          <p:nvGrpSpPr>
            <p:cNvPr id="2" name="Group 173"/>
            <p:cNvGrpSpPr>
              <a:grpSpLocks/>
            </p:cNvGrpSpPr>
            <p:nvPr/>
          </p:nvGrpSpPr>
          <p:grpSpPr bwMode="auto">
            <a:xfrm rot="328744">
              <a:off x="4250784" y="1497938"/>
              <a:ext cx="209550" cy="1543050"/>
              <a:chOff x="4793" y="652"/>
              <a:chExt cx="330" cy="2454"/>
            </a:xfrm>
          </p:grpSpPr>
          <p:sp>
            <p:nvSpPr>
              <p:cNvPr id="15" name="Freeform 174"/>
              <p:cNvSpPr>
                <a:spLocks/>
              </p:cNvSpPr>
              <p:nvPr/>
            </p:nvSpPr>
            <p:spPr bwMode="auto">
              <a:xfrm>
                <a:off x="4828" y="665"/>
                <a:ext cx="177" cy="2441"/>
              </a:xfrm>
              <a:custGeom>
                <a:avLst/>
                <a:gdLst/>
                <a:ahLst/>
                <a:cxnLst>
                  <a:cxn ang="0">
                    <a:pos x="38" y="999"/>
                  </a:cxn>
                  <a:cxn ang="0">
                    <a:pos x="0" y="1023"/>
                  </a:cxn>
                  <a:cxn ang="0">
                    <a:pos x="13" y="706"/>
                  </a:cxn>
                  <a:cxn ang="0">
                    <a:pos x="32" y="358"/>
                  </a:cxn>
                  <a:cxn ang="0">
                    <a:pos x="47" y="8"/>
                  </a:cxn>
                  <a:cxn ang="0">
                    <a:pos x="69" y="0"/>
                  </a:cxn>
                  <a:cxn ang="0">
                    <a:pos x="38" y="999"/>
                  </a:cxn>
                </a:cxnLst>
                <a:rect l="0" t="0" r="r" b="b"/>
                <a:pathLst>
                  <a:path w="75" h="1034">
                    <a:moveTo>
                      <a:pt x="38" y="999"/>
                    </a:moveTo>
                    <a:cubicBezTo>
                      <a:pt x="38" y="999"/>
                      <a:pt x="0" y="1034"/>
                      <a:pt x="0" y="1023"/>
                    </a:cubicBezTo>
                    <a:cubicBezTo>
                      <a:pt x="0" y="1012"/>
                      <a:pt x="11" y="726"/>
                      <a:pt x="13" y="706"/>
                    </a:cubicBezTo>
                    <a:cubicBezTo>
                      <a:pt x="15" y="686"/>
                      <a:pt x="31" y="376"/>
                      <a:pt x="32" y="358"/>
                    </a:cubicBezTo>
                    <a:cubicBezTo>
                      <a:pt x="33" y="340"/>
                      <a:pt x="39" y="16"/>
                      <a:pt x="47" y="8"/>
                    </a:cubicBezTo>
                    <a:cubicBezTo>
                      <a:pt x="54" y="1"/>
                      <a:pt x="63" y="0"/>
                      <a:pt x="69" y="0"/>
                    </a:cubicBezTo>
                    <a:cubicBezTo>
                      <a:pt x="75" y="0"/>
                      <a:pt x="38" y="999"/>
                      <a:pt x="38" y="999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60784"/>
                      <a:invGamma/>
                    </a:schemeClr>
                  </a:gs>
                </a:gsLst>
                <a:lin ang="2700000" scaled="1"/>
              </a:gradFill>
              <a:ln w="14351" cap="flat" cmpd="sng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16" name="Freeform 175"/>
              <p:cNvSpPr>
                <a:spLocks/>
              </p:cNvSpPr>
              <p:nvPr/>
            </p:nvSpPr>
            <p:spPr bwMode="auto">
              <a:xfrm>
                <a:off x="4818" y="652"/>
                <a:ext cx="305" cy="2449"/>
              </a:xfrm>
              <a:custGeom>
                <a:avLst/>
                <a:gdLst/>
                <a:ahLst/>
                <a:cxnLst>
                  <a:cxn ang="0">
                    <a:pos x="113" y="10"/>
                  </a:cxn>
                  <a:cxn ang="0">
                    <a:pos x="65" y="8"/>
                  </a:cxn>
                  <a:cxn ang="0">
                    <a:pos x="55" y="35"/>
                  </a:cxn>
                  <a:cxn ang="0">
                    <a:pos x="47" y="496"/>
                  </a:cxn>
                  <a:cxn ang="0">
                    <a:pos x="36" y="720"/>
                  </a:cxn>
                  <a:cxn ang="0">
                    <a:pos x="27" y="780"/>
                  </a:cxn>
                  <a:cxn ang="0">
                    <a:pos x="33" y="838"/>
                  </a:cxn>
                  <a:cxn ang="0">
                    <a:pos x="27" y="977"/>
                  </a:cxn>
                  <a:cxn ang="0">
                    <a:pos x="5" y="1033"/>
                  </a:cxn>
                  <a:cxn ang="0">
                    <a:pos x="65" y="1037"/>
                  </a:cxn>
                  <a:cxn ang="0">
                    <a:pos x="113" y="10"/>
                  </a:cxn>
                </a:cxnLst>
                <a:rect l="0" t="0" r="r" b="b"/>
                <a:pathLst>
                  <a:path w="129" h="1037">
                    <a:moveTo>
                      <a:pt x="113" y="10"/>
                    </a:moveTo>
                    <a:cubicBezTo>
                      <a:pt x="98" y="8"/>
                      <a:pt x="75" y="0"/>
                      <a:pt x="65" y="8"/>
                    </a:cubicBezTo>
                    <a:cubicBezTo>
                      <a:pt x="55" y="16"/>
                      <a:pt x="55" y="19"/>
                      <a:pt x="55" y="35"/>
                    </a:cubicBezTo>
                    <a:cubicBezTo>
                      <a:pt x="55" y="51"/>
                      <a:pt x="47" y="474"/>
                      <a:pt x="47" y="496"/>
                    </a:cubicBezTo>
                    <a:cubicBezTo>
                      <a:pt x="47" y="519"/>
                      <a:pt x="48" y="704"/>
                      <a:pt x="36" y="720"/>
                    </a:cubicBezTo>
                    <a:cubicBezTo>
                      <a:pt x="24" y="737"/>
                      <a:pt x="30" y="756"/>
                      <a:pt x="27" y="780"/>
                    </a:cubicBezTo>
                    <a:cubicBezTo>
                      <a:pt x="24" y="804"/>
                      <a:pt x="35" y="821"/>
                      <a:pt x="33" y="838"/>
                    </a:cubicBezTo>
                    <a:cubicBezTo>
                      <a:pt x="31" y="855"/>
                      <a:pt x="34" y="956"/>
                      <a:pt x="27" y="977"/>
                    </a:cubicBezTo>
                    <a:cubicBezTo>
                      <a:pt x="20" y="998"/>
                      <a:pt x="0" y="1033"/>
                      <a:pt x="5" y="1033"/>
                    </a:cubicBezTo>
                    <a:cubicBezTo>
                      <a:pt x="15" y="1033"/>
                      <a:pt x="65" y="1037"/>
                      <a:pt x="65" y="1037"/>
                    </a:cubicBezTo>
                    <a:cubicBezTo>
                      <a:pt x="65" y="1037"/>
                      <a:pt x="129" y="12"/>
                      <a:pt x="113" y="1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60784"/>
                      <a:invGamma/>
                    </a:schemeClr>
                  </a:gs>
                </a:gsLst>
                <a:lin ang="2700000" scaled="1"/>
              </a:gradFill>
              <a:ln w="14351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17" name="Freeform 176"/>
              <p:cNvSpPr>
                <a:spLocks/>
              </p:cNvSpPr>
              <p:nvPr/>
            </p:nvSpPr>
            <p:spPr bwMode="auto">
              <a:xfrm>
                <a:off x="4793" y="1476"/>
                <a:ext cx="165" cy="652"/>
              </a:xfrm>
              <a:custGeom>
                <a:avLst/>
                <a:gdLst>
                  <a:gd name="T0" fmla="*/ 78 w 70"/>
                  <a:gd name="T1" fmla="*/ 652 h 276"/>
                  <a:gd name="T2" fmla="*/ 7 w 70"/>
                  <a:gd name="T3" fmla="*/ 602 h 276"/>
                  <a:gd name="T4" fmla="*/ 5 w 70"/>
                  <a:gd name="T5" fmla="*/ 593 h 276"/>
                  <a:gd name="T6" fmla="*/ 17 w 70"/>
                  <a:gd name="T7" fmla="*/ 480 h 276"/>
                  <a:gd name="T8" fmla="*/ 61 w 70"/>
                  <a:gd name="T9" fmla="*/ 295 h 276"/>
                  <a:gd name="T10" fmla="*/ 134 w 70"/>
                  <a:gd name="T11" fmla="*/ 17 h 276"/>
                  <a:gd name="T12" fmla="*/ 165 w 70"/>
                  <a:gd name="T13" fmla="*/ 0 h 276"/>
                  <a:gd name="T14" fmla="*/ 163 w 70"/>
                  <a:gd name="T15" fmla="*/ 31 h 276"/>
                  <a:gd name="T16" fmla="*/ 153 w 70"/>
                  <a:gd name="T17" fmla="*/ 38 h 276"/>
                  <a:gd name="T18" fmla="*/ 90 w 70"/>
                  <a:gd name="T19" fmla="*/ 300 h 276"/>
                  <a:gd name="T20" fmla="*/ 45 w 70"/>
                  <a:gd name="T21" fmla="*/ 487 h 276"/>
                  <a:gd name="T22" fmla="*/ 33 w 70"/>
                  <a:gd name="T23" fmla="*/ 588 h 276"/>
                  <a:gd name="T24" fmla="*/ 35 w 70"/>
                  <a:gd name="T25" fmla="*/ 600 h 276"/>
                  <a:gd name="T26" fmla="*/ 80 w 70"/>
                  <a:gd name="T27" fmla="*/ 624 h 276"/>
                  <a:gd name="T28" fmla="*/ 78 w 70"/>
                  <a:gd name="T29" fmla="*/ 652 h 27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0"/>
                  <a:gd name="T46" fmla="*/ 0 h 276"/>
                  <a:gd name="T47" fmla="*/ 70 w 70"/>
                  <a:gd name="T48" fmla="*/ 276 h 27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0" h="276">
                    <a:moveTo>
                      <a:pt x="33" y="276"/>
                    </a:moveTo>
                    <a:cubicBezTo>
                      <a:pt x="25" y="275"/>
                      <a:pt x="4" y="268"/>
                      <a:pt x="3" y="255"/>
                    </a:cubicBezTo>
                    <a:cubicBezTo>
                      <a:pt x="3" y="253"/>
                      <a:pt x="3" y="252"/>
                      <a:pt x="2" y="251"/>
                    </a:cubicBezTo>
                    <a:cubicBezTo>
                      <a:pt x="1" y="241"/>
                      <a:pt x="0" y="230"/>
                      <a:pt x="7" y="203"/>
                    </a:cubicBezTo>
                    <a:cubicBezTo>
                      <a:pt x="10" y="191"/>
                      <a:pt x="18" y="159"/>
                      <a:pt x="26" y="125"/>
                    </a:cubicBezTo>
                    <a:cubicBezTo>
                      <a:pt x="50" y="22"/>
                      <a:pt x="54" y="10"/>
                      <a:pt x="57" y="7"/>
                    </a:cubicBezTo>
                    <a:cubicBezTo>
                      <a:pt x="60" y="4"/>
                      <a:pt x="66" y="2"/>
                      <a:pt x="70" y="0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4"/>
                      <a:pt x="66" y="15"/>
                      <a:pt x="65" y="16"/>
                    </a:cubicBezTo>
                    <a:cubicBezTo>
                      <a:pt x="62" y="24"/>
                      <a:pt x="48" y="84"/>
                      <a:pt x="38" y="127"/>
                    </a:cubicBezTo>
                    <a:cubicBezTo>
                      <a:pt x="30" y="162"/>
                      <a:pt x="22" y="194"/>
                      <a:pt x="19" y="206"/>
                    </a:cubicBezTo>
                    <a:cubicBezTo>
                      <a:pt x="12" y="230"/>
                      <a:pt x="13" y="240"/>
                      <a:pt x="14" y="249"/>
                    </a:cubicBezTo>
                    <a:cubicBezTo>
                      <a:pt x="15" y="251"/>
                      <a:pt x="15" y="252"/>
                      <a:pt x="15" y="254"/>
                    </a:cubicBezTo>
                    <a:cubicBezTo>
                      <a:pt x="15" y="257"/>
                      <a:pt x="25" y="262"/>
                      <a:pt x="34" y="264"/>
                    </a:cubicBezTo>
                    <a:lnTo>
                      <a:pt x="33" y="27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4" name="Group 182"/>
            <p:cNvGrpSpPr>
              <a:grpSpLocks/>
            </p:cNvGrpSpPr>
            <p:nvPr/>
          </p:nvGrpSpPr>
          <p:grpSpPr bwMode="auto">
            <a:xfrm rot="328744">
              <a:off x="4304759" y="1486825"/>
              <a:ext cx="301625" cy="1562100"/>
              <a:chOff x="4878" y="631"/>
              <a:chExt cx="479" cy="2487"/>
            </a:xfrm>
          </p:grpSpPr>
          <p:sp>
            <p:nvSpPr>
              <p:cNvPr id="41" name="Freeform 183"/>
              <p:cNvSpPr>
                <a:spLocks/>
              </p:cNvSpPr>
              <p:nvPr/>
            </p:nvSpPr>
            <p:spPr bwMode="auto">
              <a:xfrm>
                <a:off x="4878" y="631"/>
                <a:ext cx="194" cy="2477"/>
              </a:xfrm>
              <a:custGeom>
                <a:avLst/>
                <a:gdLst/>
                <a:ahLst/>
                <a:cxnLst>
                  <a:cxn ang="0">
                    <a:pos x="68" y="30"/>
                  </a:cxn>
                  <a:cxn ang="0">
                    <a:pos x="34" y="354"/>
                  </a:cxn>
                  <a:cxn ang="0">
                    <a:pos x="22" y="449"/>
                  </a:cxn>
                  <a:cxn ang="0">
                    <a:pos x="22" y="528"/>
                  </a:cxn>
                  <a:cxn ang="0">
                    <a:pos x="18" y="562"/>
                  </a:cxn>
                  <a:cxn ang="0">
                    <a:pos x="11" y="729"/>
                  </a:cxn>
                  <a:cxn ang="0">
                    <a:pos x="11" y="830"/>
                  </a:cxn>
                  <a:cxn ang="0">
                    <a:pos x="4" y="995"/>
                  </a:cxn>
                  <a:cxn ang="0">
                    <a:pos x="35" y="1042"/>
                  </a:cxn>
                  <a:cxn ang="0">
                    <a:pos x="76" y="10"/>
                  </a:cxn>
                  <a:cxn ang="0">
                    <a:pos x="68" y="30"/>
                  </a:cxn>
                </a:cxnLst>
                <a:rect l="0" t="0" r="r" b="b"/>
                <a:pathLst>
                  <a:path w="82" h="1049">
                    <a:moveTo>
                      <a:pt x="68" y="30"/>
                    </a:moveTo>
                    <a:cubicBezTo>
                      <a:pt x="54" y="56"/>
                      <a:pt x="34" y="318"/>
                      <a:pt x="34" y="354"/>
                    </a:cubicBezTo>
                    <a:cubicBezTo>
                      <a:pt x="34" y="388"/>
                      <a:pt x="22" y="425"/>
                      <a:pt x="22" y="449"/>
                    </a:cubicBezTo>
                    <a:cubicBezTo>
                      <a:pt x="21" y="472"/>
                      <a:pt x="14" y="512"/>
                      <a:pt x="22" y="528"/>
                    </a:cubicBezTo>
                    <a:cubicBezTo>
                      <a:pt x="30" y="544"/>
                      <a:pt x="19" y="545"/>
                      <a:pt x="18" y="562"/>
                    </a:cubicBezTo>
                    <a:cubicBezTo>
                      <a:pt x="17" y="579"/>
                      <a:pt x="10" y="718"/>
                      <a:pt x="11" y="729"/>
                    </a:cubicBezTo>
                    <a:cubicBezTo>
                      <a:pt x="13" y="741"/>
                      <a:pt x="19" y="798"/>
                      <a:pt x="11" y="830"/>
                    </a:cubicBezTo>
                    <a:cubicBezTo>
                      <a:pt x="3" y="863"/>
                      <a:pt x="0" y="975"/>
                      <a:pt x="4" y="995"/>
                    </a:cubicBezTo>
                    <a:cubicBezTo>
                      <a:pt x="9" y="1014"/>
                      <a:pt x="12" y="1036"/>
                      <a:pt x="35" y="1042"/>
                    </a:cubicBezTo>
                    <a:cubicBezTo>
                      <a:pt x="58" y="1049"/>
                      <a:pt x="82" y="0"/>
                      <a:pt x="76" y="10"/>
                    </a:cubicBezTo>
                    <a:cubicBezTo>
                      <a:pt x="71" y="21"/>
                      <a:pt x="68" y="30"/>
                      <a:pt x="68" y="3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>
                      <a:gamma/>
                      <a:shade val="62745"/>
                      <a:invGamma/>
                    </a:schemeClr>
                  </a:gs>
                  <a:gs pos="100000">
                    <a:schemeClr val="bg2"/>
                  </a:gs>
                </a:gsLst>
                <a:lin ang="0" scaled="1"/>
              </a:gradFill>
              <a:ln w="14351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43" name="Freeform 185"/>
              <p:cNvSpPr>
                <a:spLocks/>
              </p:cNvSpPr>
              <p:nvPr/>
            </p:nvSpPr>
            <p:spPr bwMode="auto">
              <a:xfrm>
                <a:off x="4971" y="2031"/>
                <a:ext cx="318" cy="96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0" y="17"/>
                  </a:cxn>
                  <a:cxn ang="0">
                    <a:pos x="30" y="38"/>
                  </a:cxn>
                  <a:cxn ang="0">
                    <a:pos x="110" y="39"/>
                  </a:cxn>
                  <a:cxn ang="0">
                    <a:pos x="134" y="26"/>
                  </a:cxn>
                  <a:cxn ang="0">
                    <a:pos x="112" y="9"/>
                  </a:cxn>
                  <a:cxn ang="0">
                    <a:pos x="30" y="4"/>
                  </a:cxn>
                </a:cxnLst>
                <a:rect l="0" t="0" r="r" b="b"/>
                <a:pathLst>
                  <a:path w="134" h="40">
                    <a:moveTo>
                      <a:pt x="30" y="4"/>
                    </a:moveTo>
                    <a:cubicBezTo>
                      <a:pt x="18" y="4"/>
                      <a:pt x="0" y="0"/>
                      <a:pt x="0" y="17"/>
                    </a:cubicBezTo>
                    <a:cubicBezTo>
                      <a:pt x="0" y="34"/>
                      <a:pt x="19" y="38"/>
                      <a:pt x="30" y="38"/>
                    </a:cubicBezTo>
                    <a:cubicBezTo>
                      <a:pt x="41" y="39"/>
                      <a:pt x="103" y="38"/>
                      <a:pt x="110" y="39"/>
                    </a:cubicBezTo>
                    <a:cubicBezTo>
                      <a:pt x="127" y="40"/>
                      <a:pt x="134" y="35"/>
                      <a:pt x="134" y="26"/>
                    </a:cubicBezTo>
                    <a:cubicBezTo>
                      <a:pt x="134" y="16"/>
                      <a:pt x="131" y="10"/>
                      <a:pt x="112" y="9"/>
                    </a:cubicBezTo>
                    <a:cubicBezTo>
                      <a:pt x="103" y="9"/>
                      <a:pt x="44" y="5"/>
                      <a:pt x="30" y="4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50000">
                    <a:schemeClr val="bg2">
                      <a:gamma/>
                      <a:shade val="62745"/>
                      <a:invGamma/>
                    </a:schemeClr>
                  </a:gs>
                  <a:gs pos="100000">
                    <a:schemeClr val="bg2"/>
                  </a:gs>
                </a:gsLst>
                <a:lin ang="5400000" scaled="1"/>
              </a:gradFill>
              <a:ln w="14351" cap="flat" cmpd="sng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44" name="Freeform 186"/>
              <p:cNvSpPr>
                <a:spLocks/>
              </p:cNvSpPr>
              <p:nvPr/>
            </p:nvSpPr>
            <p:spPr bwMode="auto">
              <a:xfrm>
                <a:off x="4979" y="1852"/>
                <a:ext cx="345" cy="259"/>
              </a:xfrm>
              <a:custGeom>
                <a:avLst/>
                <a:gdLst>
                  <a:gd name="T0" fmla="*/ 274 w 146"/>
                  <a:gd name="T1" fmla="*/ 259 h 110"/>
                  <a:gd name="T2" fmla="*/ 14 w 146"/>
                  <a:gd name="T3" fmla="*/ 240 h 110"/>
                  <a:gd name="T4" fmla="*/ 0 w 146"/>
                  <a:gd name="T5" fmla="*/ 226 h 110"/>
                  <a:gd name="T6" fmla="*/ 17 w 146"/>
                  <a:gd name="T7" fmla="*/ 212 h 110"/>
                  <a:gd name="T8" fmla="*/ 274 w 146"/>
                  <a:gd name="T9" fmla="*/ 231 h 110"/>
                  <a:gd name="T10" fmla="*/ 314 w 146"/>
                  <a:gd name="T11" fmla="*/ 219 h 110"/>
                  <a:gd name="T12" fmla="*/ 317 w 146"/>
                  <a:gd name="T13" fmla="*/ 214 h 110"/>
                  <a:gd name="T14" fmla="*/ 314 w 146"/>
                  <a:gd name="T15" fmla="*/ 186 h 110"/>
                  <a:gd name="T16" fmla="*/ 314 w 146"/>
                  <a:gd name="T17" fmla="*/ 181 h 110"/>
                  <a:gd name="T18" fmla="*/ 321 w 146"/>
                  <a:gd name="T19" fmla="*/ 0 h 110"/>
                  <a:gd name="T20" fmla="*/ 343 w 146"/>
                  <a:gd name="T21" fmla="*/ 184 h 110"/>
                  <a:gd name="T22" fmla="*/ 345 w 146"/>
                  <a:gd name="T23" fmla="*/ 210 h 110"/>
                  <a:gd name="T24" fmla="*/ 336 w 146"/>
                  <a:gd name="T25" fmla="*/ 235 h 110"/>
                  <a:gd name="T26" fmla="*/ 274 w 146"/>
                  <a:gd name="T27" fmla="*/ 259 h 1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6"/>
                  <a:gd name="T43" fmla="*/ 0 h 110"/>
                  <a:gd name="T44" fmla="*/ 146 w 146"/>
                  <a:gd name="T45" fmla="*/ 110 h 11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6" h="110">
                    <a:moveTo>
                      <a:pt x="116" y="110"/>
                    </a:moveTo>
                    <a:cubicBezTo>
                      <a:pt x="103" y="110"/>
                      <a:pt x="10" y="103"/>
                      <a:pt x="6" y="102"/>
                    </a:cubicBezTo>
                    <a:cubicBezTo>
                      <a:pt x="2" y="102"/>
                      <a:pt x="0" y="99"/>
                      <a:pt x="0" y="96"/>
                    </a:cubicBezTo>
                    <a:cubicBezTo>
                      <a:pt x="1" y="92"/>
                      <a:pt x="3" y="90"/>
                      <a:pt x="7" y="90"/>
                    </a:cubicBezTo>
                    <a:cubicBezTo>
                      <a:pt x="8" y="90"/>
                      <a:pt x="104" y="98"/>
                      <a:pt x="116" y="98"/>
                    </a:cubicBezTo>
                    <a:cubicBezTo>
                      <a:pt x="123" y="98"/>
                      <a:pt x="130" y="95"/>
                      <a:pt x="133" y="93"/>
                    </a:cubicBezTo>
                    <a:cubicBezTo>
                      <a:pt x="134" y="92"/>
                      <a:pt x="134" y="91"/>
                      <a:pt x="134" y="91"/>
                    </a:cubicBezTo>
                    <a:cubicBezTo>
                      <a:pt x="134" y="90"/>
                      <a:pt x="133" y="85"/>
                      <a:pt x="133" y="79"/>
                    </a:cubicBezTo>
                    <a:cubicBezTo>
                      <a:pt x="133" y="78"/>
                      <a:pt x="133" y="78"/>
                      <a:pt x="133" y="77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40" y="26"/>
                      <a:pt x="143" y="60"/>
                      <a:pt x="145" y="78"/>
                    </a:cubicBezTo>
                    <a:cubicBezTo>
                      <a:pt x="145" y="84"/>
                      <a:pt x="146" y="88"/>
                      <a:pt x="146" y="89"/>
                    </a:cubicBezTo>
                    <a:cubicBezTo>
                      <a:pt x="146" y="92"/>
                      <a:pt x="146" y="96"/>
                      <a:pt x="142" y="100"/>
                    </a:cubicBezTo>
                    <a:cubicBezTo>
                      <a:pt x="137" y="106"/>
                      <a:pt x="126" y="110"/>
                      <a:pt x="116" y="110"/>
                    </a:cubicBez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Freeform 184"/>
              <p:cNvSpPr>
                <a:spLocks/>
              </p:cNvSpPr>
              <p:nvPr/>
            </p:nvSpPr>
            <p:spPr bwMode="auto">
              <a:xfrm>
                <a:off x="4926" y="631"/>
                <a:ext cx="431" cy="2487"/>
              </a:xfrm>
              <a:custGeom>
                <a:avLst/>
                <a:gdLst/>
                <a:ahLst/>
                <a:cxnLst>
                  <a:cxn ang="0">
                    <a:pos x="20" y="1046"/>
                  </a:cxn>
                  <a:cxn ang="0">
                    <a:pos x="2" y="1016"/>
                  </a:cxn>
                  <a:cxn ang="0">
                    <a:pos x="48" y="30"/>
                  </a:cxn>
                  <a:cxn ang="0">
                    <a:pos x="79" y="4"/>
                  </a:cxn>
                  <a:cxn ang="0">
                    <a:pos x="165" y="10"/>
                  </a:cxn>
                  <a:cxn ang="0">
                    <a:pos x="183" y="30"/>
                  </a:cxn>
                  <a:cxn ang="0">
                    <a:pos x="132" y="1032"/>
                  </a:cxn>
                  <a:cxn ang="0">
                    <a:pos x="115" y="1053"/>
                  </a:cxn>
                  <a:cxn ang="0">
                    <a:pos x="20" y="1046"/>
                  </a:cxn>
                </a:cxnLst>
                <a:rect l="0" t="0" r="r" b="b"/>
                <a:pathLst>
                  <a:path w="183" h="1053">
                    <a:moveTo>
                      <a:pt x="20" y="1046"/>
                    </a:moveTo>
                    <a:cubicBezTo>
                      <a:pt x="12" y="1041"/>
                      <a:pt x="0" y="1030"/>
                      <a:pt x="2" y="1016"/>
                    </a:cubicBezTo>
                    <a:cubicBezTo>
                      <a:pt x="3" y="1003"/>
                      <a:pt x="43" y="43"/>
                      <a:pt x="48" y="30"/>
                    </a:cubicBezTo>
                    <a:cubicBezTo>
                      <a:pt x="53" y="16"/>
                      <a:pt x="56" y="0"/>
                      <a:pt x="79" y="4"/>
                    </a:cubicBezTo>
                    <a:cubicBezTo>
                      <a:pt x="102" y="7"/>
                      <a:pt x="154" y="10"/>
                      <a:pt x="165" y="10"/>
                    </a:cubicBezTo>
                    <a:cubicBezTo>
                      <a:pt x="175" y="10"/>
                      <a:pt x="183" y="13"/>
                      <a:pt x="183" y="30"/>
                    </a:cubicBezTo>
                    <a:cubicBezTo>
                      <a:pt x="183" y="47"/>
                      <a:pt x="135" y="1010"/>
                      <a:pt x="132" y="1032"/>
                    </a:cubicBezTo>
                    <a:cubicBezTo>
                      <a:pt x="129" y="1053"/>
                      <a:pt x="125" y="1053"/>
                      <a:pt x="115" y="1053"/>
                    </a:cubicBezTo>
                    <a:cubicBezTo>
                      <a:pt x="106" y="1053"/>
                      <a:pt x="29" y="1051"/>
                      <a:pt x="20" y="104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62745"/>
                      <a:invGamma/>
                    </a:schemeClr>
                  </a:gs>
                </a:gsLst>
                <a:lin ang="2700000" scaled="1"/>
              </a:gradFill>
              <a:ln w="14351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</p:grpSp>
      </p:grpSp>
      <p:grpSp>
        <p:nvGrpSpPr>
          <p:cNvPr id="72" name="群組 71"/>
          <p:cNvGrpSpPr/>
          <p:nvPr/>
        </p:nvGrpSpPr>
        <p:grpSpPr>
          <a:xfrm>
            <a:off x="3894819" y="1495639"/>
            <a:ext cx="353405" cy="1564118"/>
            <a:chOff x="5695914" y="1674182"/>
            <a:chExt cx="353405" cy="1564118"/>
          </a:xfrm>
        </p:grpSpPr>
        <p:grpSp>
          <p:nvGrpSpPr>
            <p:cNvPr id="6" name="Group 188"/>
            <p:cNvGrpSpPr>
              <a:grpSpLocks/>
            </p:cNvGrpSpPr>
            <p:nvPr/>
          </p:nvGrpSpPr>
          <p:grpSpPr bwMode="auto">
            <a:xfrm rot="21280681" flipH="1">
              <a:off x="5841357" y="1674182"/>
              <a:ext cx="207962" cy="1543050"/>
              <a:chOff x="4793" y="652"/>
              <a:chExt cx="330" cy="2454"/>
            </a:xfrm>
          </p:grpSpPr>
          <p:sp>
            <p:nvSpPr>
              <p:cNvPr id="58" name="Freeform 189"/>
              <p:cNvSpPr>
                <a:spLocks/>
              </p:cNvSpPr>
              <p:nvPr/>
            </p:nvSpPr>
            <p:spPr bwMode="auto">
              <a:xfrm>
                <a:off x="4828" y="664"/>
                <a:ext cx="177" cy="2442"/>
              </a:xfrm>
              <a:custGeom>
                <a:avLst/>
                <a:gdLst>
                  <a:gd name="T0" fmla="*/ 90 w 75"/>
                  <a:gd name="T1" fmla="*/ 2359 h 1034"/>
                  <a:gd name="T2" fmla="*/ 0 w 75"/>
                  <a:gd name="T3" fmla="*/ 2416 h 1034"/>
                  <a:gd name="T4" fmla="*/ 31 w 75"/>
                  <a:gd name="T5" fmla="*/ 1667 h 1034"/>
                  <a:gd name="T6" fmla="*/ 76 w 75"/>
                  <a:gd name="T7" fmla="*/ 845 h 1034"/>
                  <a:gd name="T8" fmla="*/ 111 w 75"/>
                  <a:gd name="T9" fmla="*/ 19 h 1034"/>
                  <a:gd name="T10" fmla="*/ 163 w 75"/>
                  <a:gd name="T11" fmla="*/ 0 h 1034"/>
                  <a:gd name="T12" fmla="*/ 90 w 75"/>
                  <a:gd name="T13" fmla="*/ 2359 h 103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5"/>
                  <a:gd name="T22" fmla="*/ 0 h 1034"/>
                  <a:gd name="T23" fmla="*/ 75 w 75"/>
                  <a:gd name="T24" fmla="*/ 1034 h 103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5" h="1034">
                    <a:moveTo>
                      <a:pt x="38" y="999"/>
                    </a:moveTo>
                    <a:cubicBezTo>
                      <a:pt x="38" y="999"/>
                      <a:pt x="0" y="1034"/>
                      <a:pt x="0" y="1023"/>
                    </a:cubicBezTo>
                    <a:cubicBezTo>
                      <a:pt x="0" y="1012"/>
                      <a:pt x="11" y="726"/>
                      <a:pt x="13" y="706"/>
                    </a:cubicBezTo>
                    <a:cubicBezTo>
                      <a:pt x="15" y="686"/>
                      <a:pt x="31" y="376"/>
                      <a:pt x="32" y="358"/>
                    </a:cubicBezTo>
                    <a:cubicBezTo>
                      <a:pt x="33" y="340"/>
                      <a:pt x="39" y="16"/>
                      <a:pt x="47" y="8"/>
                    </a:cubicBezTo>
                    <a:cubicBezTo>
                      <a:pt x="54" y="1"/>
                      <a:pt x="63" y="0"/>
                      <a:pt x="69" y="0"/>
                    </a:cubicBezTo>
                    <a:cubicBezTo>
                      <a:pt x="75" y="0"/>
                      <a:pt x="38" y="999"/>
                      <a:pt x="38" y="999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100000">
                    <a:srgbClr val="9A640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" name="Freeform 190"/>
              <p:cNvSpPr>
                <a:spLocks/>
              </p:cNvSpPr>
              <p:nvPr/>
            </p:nvSpPr>
            <p:spPr bwMode="auto">
              <a:xfrm>
                <a:off x="4819" y="652"/>
                <a:ext cx="304" cy="2449"/>
              </a:xfrm>
              <a:custGeom>
                <a:avLst/>
                <a:gdLst>
                  <a:gd name="T0" fmla="*/ 266 w 129"/>
                  <a:gd name="T1" fmla="*/ 24 h 1037"/>
                  <a:gd name="T2" fmla="*/ 153 w 129"/>
                  <a:gd name="T3" fmla="*/ 19 h 1037"/>
                  <a:gd name="T4" fmla="*/ 130 w 129"/>
                  <a:gd name="T5" fmla="*/ 83 h 1037"/>
                  <a:gd name="T6" fmla="*/ 111 w 129"/>
                  <a:gd name="T7" fmla="*/ 1171 h 1037"/>
                  <a:gd name="T8" fmla="*/ 85 w 129"/>
                  <a:gd name="T9" fmla="*/ 1700 h 1037"/>
                  <a:gd name="T10" fmla="*/ 64 w 129"/>
                  <a:gd name="T11" fmla="*/ 1842 h 1037"/>
                  <a:gd name="T12" fmla="*/ 78 w 129"/>
                  <a:gd name="T13" fmla="*/ 1979 h 1037"/>
                  <a:gd name="T14" fmla="*/ 64 w 129"/>
                  <a:gd name="T15" fmla="*/ 2307 h 1037"/>
                  <a:gd name="T16" fmla="*/ 12 w 129"/>
                  <a:gd name="T17" fmla="*/ 2440 h 1037"/>
                  <a:gd name="T18" fmla="*/ 153 w 129"/>
                  <a:gd name="T19" fmla="*/ 2449 h 1037"/>
                  <a:gd name="T20" fmla="*/ 266 w 129"/>
                  <a:gd name="T21" fmla="*/ 24 h 10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9"/>
                  <a:gd name="T34" fmla="*/ 0 h 1037"/>
                  <a:gd name="T35" fmla="*/ 129 w 129"/>
                  <a:gd name="T36" fmla="*/ 1037 h 10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9" h="1037">
                    <a:moveTo>
                      <a:pt x="113" y="10"/>
                    </a:moveTo>
                    <a:cubicBezTo>
                      <a:pt x="98" y="8"/>
                      <a:pt x="75" y="0"/>
                      <a:pt x="65" y="8"/>
                    </a:cubicBezTo>
                    <a:cubicBezTo>
                      <a:pt x="55" y="16"/>
                      <a:pt x="55" y="19"/>
                      <a:pt x="55" y="35"/>
                    </a:cubicBezTo>
                    <a:cubicBezTo>
                      <a:pt x="55" y="51"/>
                      <a:pt x="47" y="474"/>
                      <a:pt x="47" y="496"/>
                    </a:cubicBezTo>
                    <a:cubicBezTo>
                      <a:pt x="47" y="519"/>
                      <a:pt x="48" y="704"/>
                      <a:pt x="36" y="720"/>
                    </a:cubicBezTo>
                    <a:cubicBezTo>
                      <a:pt x="24" y="737"/>
                      <a:pt x="30" y="756"/>
                      <a:pt x="27" y="780"/>
                    </a:cubicBezTo>
                    <a:cubicBezTo>
                      <a:pt x="24" y="804"/>
                      <a:pt x="35" y="821"/>
                      <a:pt x="33" y="838"/>
                    </a:cubicBezTo>
                    <a:cubicBezTo>
                      <a:pt x="31" y="855"/>
                      <a:pt x="34" y="956"/>
                      <a:pt x="27" y="977"/>
                    </a:cubicBezTo>
                    <a:cubicBezTo>
                      <a:pt x="20" y="998"/>
                      <a:pt x="0" y="1033"/>
                      <a:pt x="5" y="1033"/>
                    </a:cubicBezTo>
                    <a:cubicBezTo>
                      <a:pt x="15" y="1033"/>
                      <a:pt x="65" y="1037"/>
                      <a:pt x="65" y="1037"/>
                    </a:cubicBezTo>
                    <a:cubicBezTo>
                      <a:pt x="65" y="1037"/>
                      <a:pt x="129" y="12"/>
                      <a:pt x="113" y="1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100000">
                    <a:srgbClr val="9A640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" name="Freeform 191"/>
              <p:cNvSpPr>
                <a:spLocks/>
              </p:cNvSpPr>
              <p:nvPr/>
            </p:nvSpPr>
            <p:spPr bwMode="auto">
              <a:xfrm>
                <a:off x="4793" y="1476"/>
                <a:ext cx="165" cy="652"/>
              </a:xfrm>
              <a:custGeom>
                <a:avLst/>
                <a:gdLst>
                  <a:gd name="T0" fmla="*/ 78 w 70"/>
                  <a:gd name="T1" fmla="*/ 652 h 276"/>
                  <a:gd name="T2" fmla="*/ 7 w 70"/>
                  <a:gd name="T3" fmla="*/ 602 h 276"/>
                  <a:gd name="T4" fmla="*/ 5 w 70"/>
                  <a:gd name="T5" fmla="*/ 593 h 276"/>
                  <a:gd name="T6" fmla="*/ 17 w 70"/>
                  <a:gd name="T7" fmla="*/ 480 h 276"/>
                  <a:gd name="T8" fmla="*/ 61 w 70"/>
                  <a:gd name="T9" fmla="*/ 295 h 276"/>
                  <a:gd name="T10" fmla="*/ 134 w 70"/>
                  <a:gd name="T11" fmla="*/ 17 h 276"/>
                  <a:gd name="T12" fmla="*/ 165 w 70"/>
                  <a:gd name="T13" fmla="*/ 0 h 276"/>
                  <a:gd name="T14" fmla="*/ 163 w 70"/>
                  <a:gd name="T15" fmla="*/ 31 h 276"/>
                  <a:gd name="T16" fmla="*/ 153 w 70"/>
                  <a:gd name="T17" fmla="*/ 38 h 276"/>
                  <a:gd name="T18" fmla="*/ 90 w 70"/>
                  <a:gd name="T19" fmla="*/ 300 h 276"/>
                  <a:gd name="T20" fmla="*/ 45 w 70"/>
                  <a:gd name="T21" fmla="*/ 487 h 276"/>
                  <a:gd name="T22" fmla="*/ 33 w 70"/>
                  <a:gd name="T23" fmla="*/ 588 h 276"/>
                  <a:gd name="T24" fmla="*/ 35 w 70"/>
                  <a:gd name="T25" fmla="*/ 600 h 276"/>
                  <a:gd name="T26" fmla="*/ 80 w 70"/>
                  <a:gd name="T27" fmla="*/ 624 h 276"/>
                  <a:gd name="T28" fmla="*/ 78 w 70"/>
                  <a:gd name="T29" fmla="*/ 652 h 27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0"/>
                  <a:gd name="T46" fmla="*/ 0 h 276"/>
                  <a:gd name="T47" fmla="*/ 70 w 70"/>
                  <a:gd name="T48" fmla="*/ 276 h 27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0" h="276">
                    <a:moveTo>
                      <a:pt x="33" y="276"/>
                    </a:moveTo>
                    <a:cubicBezTo>
                      <a:pt x="25" y="275"/>
                      <a:pt x="4" y="268"/>
                      <a:pt x="3" y="255"/>
                    </a:cubicBezTo>
                    <a:cubicBezTo>
                      <a:pt x="3" y="253"/>
                      <a:pt x="3" y="252"/>
                      <a:pt x="2" y="251"/>
                    </a:cubicBezTo>
                    <a:cubicBezTo>
                      <a:pt x="1" y="241"/>
                      <a:pt x="0" y="230"/>
                      <a:pt x="7" y="203"/>
                    </a:cubicBezTo>
                    <a:cubicBezTo>
                      <a:pt x="10" y="191"/>
                      <a:pt x="18" y="159"/>
                      <a:pt x="26" y="125"/>
                    </a:cubicBezTo>
                    <a:cubicBezTo>
                      <a:pt x="50" y="22"/>
                      <a:pt x="54" y="10"/>
                      <a:pt x="57" y="7"/>
                    </a:cubicBezTo>
                    <a:cubicBezTo>
                      <a:pt x="60" y="4"/>
                      <a:pt x="66" y="2"/>
                      <a:pt x="70" y="0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4"/>
                      <a:pt x="66" y="15"/>
                      <a:pt x="65" y="16"/>
                    </a:cubicBezTo>
                    <a:cubicBezTo>
                      <a:pt x="62" y="24"/>
                      <a:pt x="48" y="84"/>
                      <a:pt x="38" y="127"/>
                    </a:cubicBezTo>
                    <a:cubicBezTo>
                      <a:pt x="30" y="162"/>
                      <a:pt x="22" y="194"/>
                      <a:pt x="19" y="206"/>
                    </a:cubicBezTo>
                    <a:cubicBezTo>
                      <a:pt x="12" y="230"/>
                      <a:pt x="13" y="240"/>
                      <a:pt x="14" y="249"/>
                    </a:cubicBezTo>
                    <a:cubicBezTo>
                      <a:pt x="15" y="251"/>
                      <a:pt x="15" y="252"/>
                      <a:pt x="15" y="254"/>
                    </a:cubicBezTo>
                    <a:cubicBezTo>
                      <a:pt x="15" y="257"/>
                      <a:pt x="25" y="262"/>
                      <a:pt x="34" y="264"/>
                    </a:cubicBezTo>
                    <a:lnTo>
                      <a:pt x="33" y="27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5" name="Group 196"/>
            <p:cNvGrpSpPr>
              <a:grpSpLocks/>
            </p:cNvGrpSpPr>
            <p:nvPr/>
          </p:nvGrpSpPr>
          <p:grpSpPr bwMode="auto">
            <a:xfrm rot="21280681" flipH="1">
              <a:off x="5695914" y="1676200"/>
              <a:ext cx="300038" cy="1562100"/>
              <a:chOff x="4878" y="631"/>
              <a:chExt cx="479" cy="2487"/>
            </a:xfrm>
          </p:grpSpPr>
          <p:sp>
            <p:nvSpPr>
              <p:cNvPr id="62" name="Freeform 197"/>
              <p:cNvSpPr>
                <a:spLocks/>
              </p:cNvSpPr>
              <p:nvPr/>
            </p:nvSpPr>
            <p:spPr bwMode="auto">
              <a:xfrm>
                <a:off x="4878" y="631"/>
                <a:ext cx="193" cy="2477"/>
              </a:xfrm>
              <a:custGeom>
                <a:avLst/>
                <a:gdLst>
                  <a:gd name="T0" fmla="*/ 160 w 82"/>
                  <a:gd name="T1" fmla="*/ 71 h 1049"/>
                  <a:gd name="T2" fmla="*/ 80 w 82"/>
                  <a:gd name="T3" fmla="*/ 836 h 1049"/>
                  <a:gd name="T4" fmla="*/ 52 w 82"/>
                  <a:gd name="T5" fmla="*/ 1060 h 1049"/>
                  <a:gd name="T6" fmla="*/ 52 w 82"/>
                  <a:gd name="T7" fmla="*/ 1247 h 1049"/>
                  <a:gd name="T8" fmla="*/ 42 w 82"/>
                  <a:gd name="T9" fmla="*/ 1327 h 1049"/>
                  <a:gd name="T10" fmla="*/ 26 w 82"/>
                  <a:gd name="T11" fmla="*/ 1721 h 1049"/>
                  <a:gd name="T12" fmla="*/ 26 w 82"/>
                  <a:gd name="T13" fmla="*/ 1960 h 1049"/>
                  <a:gd name="T14" fmla="*/ 9 w 82"/>
                  <a:gd name="T15" fmla="*/ 2349 h 1049"/>
                  <a:gd name="T16" fmla="*/ 82 w 82"/>
                  <a:gd name="T17" fmla="*/ 2460 h 1049"/>
                  <a:gd name="T18" fmla="*/ 179 w 82"/>
                  <a:gd name="T19" fmla="*/ 24 h 1049"/>
                  <a:gd name="T20" fmla="*/ 160 w 82"/>
                  <a:gd name="T21" fmla="*/ 71 h 104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82"/>
                  <a:gd name="T34" fmla="*/ 0 h 1049"/>
                  <a:gd name="T35" fmla="*/ 82 w 82"/>
                  <a:gd name="T36" fmla="*/ 1049 h 104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82" h="1049">
                    <a:moveTo>
                      <a:pt x="68" y="30"/>
                    </a:moveTo>
                    <a:cubicBezTo>
                      <a:pt x="54" y="56"/>
                      <a:pt x="34" y="318"/>
                      <a:pt x="34" y="354"/>
                    </a:cubicBezTo>
                    <a:cubicBezTo>
                      <a:pt x="34" y="388"/>
                      <a:pt x="22" y="425"/>
                      <a:pt x="22" y="449"/>
                    </a:cubicBezTo>
                    <a:cubicBezTo>
                      <a:pt x="21" y="472"/>
                      <a:pt x="14" y="512"/>
                      <a:pt x="22" y="528"/>
                    </a:cubicBezTo>
                    <a:cubicBezTo>
                      <a:pt x="30" y="544"/>
                      <a:pt x="19" y="545"/>
                      <a:pt x="18" y="562"/>
                    </a:cubicBezTo>
                    <a:cubicBezTo>
                      <a:pt x="17" y="579"/>
                      <a:pt x="10" y="718"/>
                      <a:pt x="11" y="729"/>
                    </a:cubicBezTo>
                    <a:cubicBezTo>
                      <a:pt x="13" y="741"/>
                      <a:pt x="19" y="798"/>
                      <a:pt x="11" y="830"/>
                    </a:cubicBezTo>
                    <a:cubicBezTo>
                      <a:pt x="3" y="863"/>
                      <a:pt x="0" y="975"/>
                      <a:pt x="4" y="995"/>
                    </a:cubicBezTo>
                    <a:cubicBezTo>
                      <a:pt x="9" y="1014"/>
                      <a:pt x="12" y="1036"/>
                      <a:pt x="35" y="1042"/>
                    </a:cubicBezTo>
                    <a:cubicBezTo>
                      <a:pt x="58" y="1049"/>
                      <a:pt x="82" y="0"/>
                      <a:pt x="76" y="10"/>
                    </a:cubicBezTo>
                    <a:cubicBezTo>
                      <a:pt x="71" y="21"/>
                      <a:pt x="68" y="30"/>
                      <a:pt x="68" y="3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9F6801"/>
                  </a:gs>
                  <a:gs pos="100000">
                    <a:srgbClr val="FEA50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" name="Freeform 198"/>
              <p:cNvSpPr>
                <a:spLocks/>
              </p:cNvSpPr>
              <p:nvPr/>
            </p:nvSpPr>
            <p:spPr bwMode="auto">
              <a:xfrm>
                <a:off x="4925" y="631"/>
                <a:ext cx="432" cy="2487"/>
              </a:xfrm>
              <a:custGeom>
                <a:avLst/>
                <a:gdLst>
                  <a:gd name="T0" fmla="*/ 47 w 183"/>
                  <a:gd name="T1" fmla="*/ 2470 h 1053"/>
                  <a:gd name="T2" fmla="*/ 5 w 183"/>
                  <a:gd name="T3" fmla="*/ 2400 h 1053"/>
                  <a:gd name="T4" fmla="*/ 113 w 183"/>
                  <a:gd name="T5" fmla="*/ 71 h 1053"/>
                  <a:gd name="T6" fmla="*/ 186 w 183"/>
                  <a:gd name="T7" fmla="*/ 9 h 1053"/>
                  <a:gd name="T8" fmla="*/ 390 w 183"/>
                  <a:gd name="T9" fmla="*/ 24 h 1053"/>
                  <a:gd name="T10" fmla="*/ 432 w 183"/>
                  <a:gd name="T11" fmla="*/ 71 h 1053"/>
                  <a:gd name="T12" fmla="*/ 312 w 183"/>
                  <a:gd name="T13" fmla="*/ 2437 h 1053"/>
                  <a:gd name="T14" fmla="*/ 271 w 183"/>
                  <a:gd name="T15" fmla="*/ 2487 h 1053"/>
                  <a:gd name="T16" fmla="*/ 47 w 183"/>
                  <a:gd name="T17" fmla="*/ 2470 h 105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83"/>
                  <a:gd name="T28" fmla="*/ 0 h 1053"/>
                  <a:gd name="T29" fmla="*/ 183 w 183"/>
                  <a:gd name="T30" fmla="*/ 1053 h 105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83" h="1053">
                    <a:moveTo>
                      <a:pt x="20" y="1046"/>
                    </a:moveTo>
                    <a:cubicBezTo>
                      <a:pt x="12" y="1041"/>
                      <a:pt x="0" y="1030"/>
                      <a:pt x="2" y="1016"/>
                    </a:cubicBezTo>
                    <a:cubicBezTo>
                      <a:pt x="3" y="1003"/>
                      <a:pt x="43" y="43"/>
                      <a:pt x="48" y="30"/>
                    </a:cubicBezTo>
                    <a:cubicBezTo>
                      <a:pt x="53" y="16"/>
                      <a:pt x="56" y="0"/>
                      <a:pt x="79" y="4"/>
                    </a:cubicBezTo>
                    <a:cubicBezTo>
                      <a:pt x="102" y="7"/>
                      <a:pt x="154" y="10"/>
                      <a:pt x="165" y="10"/>
                    </a:cubicBezTo>
                    <a:cubicBezTo>
                      <a:pt x="175" y="10"/>
                      <a:pt x="183" y="13"/>
                      <a:pt x="183" y="30"/>
                    </a:cubicBezTo>
                    <a:cubicBezTo>
                      <a:pt x="183" y="47"/>
                      <a:pt x="135" y="1010"/>
                      <a:pt x="132" y="1032"/>
                    </a:cubicBezTo>
                    <a:cubicBezTo>
                      <a:pt x="129" y="1053"/>
                      <a:pt x="125" y="1053"/>
                      <a:pt x="115" y="1053"/>
                    </a:cubicBezTo>
                    <a:cubicBezTo>
                      <a:pt x="106" y="1053"/>
                      <a:pt x="29" y="1051"/>
                      <a:pt x="20" y="104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100000">
                    <a:srgbClr val="9F680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" name="Freeform 199"/>
              <p:cNvSpPr>
                <a:spLocks/>
              </p:cNvSpPr>
              <p:nvPr/>
            </p:nvSpPr>
            <p:spPr bwMode="auto">
              <a:xfrm>
                <a:off x="4972" y="2031"/>
                <a:ext cx="317" cy="95"/>
              </a:xfrm>
              <a:custGeom>
                <a:avLst/>
                <a:gdLst>
                  <a:gd name="T0" fmla="*/ 71 w 134"/>
                  <a:gd name="T1" fmla="*/ 10 h 40"/>
                  <a:gd name="T2" fmla="*/ 0 w 134"/>
                  <a:gd name="T3" fmla="*/ 40 h 40"/>
                  <a:gd name="T4" fmla="*/ 71 w 134"/>
                  <a:gd name="T5" fmla="*/ 90 h 40"/>
                  <a:gd name="T6" fmla="*/ 260 w 134"/>
                  <a:gd name="T7" fmla="*/ 93 h 40"/>
                  <a:gd name="T8" fmla="*/ 317 w 134"/>
                  <a:gd name="T9" fmla="*/ 62 h 40"/>
                  <a:gd name="T10" fmla="*/ 265 w 134"/>
                  <a:gd name="T11" fmla="*/ 21 h 40"/>
                  <a:gd name="T12" fmla="*/ 71 w 134"/>
                  <a:gd name="T13" fmla="*/ 10 h 4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34"/>
                  <a:gd name="T22" fmla="*/ 0 h 40"/>
                  <a:gd name="T23" fmla="*/ 134 w 134"/>
                  <a:gd name="T24" fmla="*/ 40 h 4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34" h="40">
                    <a:moveTo>
                      <a:pt x="30" y="4"/>
                    </a:moveTo>
                    <a:cubicBezTo>
                      <a:pt x="18" y="4"/>
                      <a:pt x="0" y="0"/>
                      <a:pt x="0" y="17"/>
                    </a:cubicBezTo>
                    <a:cubicBezTo>
                      <a:pt x="0" y="34"/>
                      <a:pt x="19" y="38"/>
                      <a:pt x="30" y="38"/>
                    </a:cubicBezTo>
                    <a:cubicBezTo>
                      <a:pt x="41" y="39"/>
                      <a:pt x="103" y="38"/>
                      <a:pt x="110" y="39"/>
                    </a:cubicBezTo>
                    <a:cubicBezTo>
                      <a:pt x="127" y="40"/>
                      <a:pt x="134" y="35"/>
                      <a:pt x="134" y="26"/>
                    </a:cubicBezTo>
                    <a:cubicBezTo>
                      <a:pt x="134" y="16"/>
                      <a:pt x="131" y="10"/>
                      <a:pt x="112" y="9"/>
                    </a:cubicBezTo>
                    <a:cubicBezTo>
                      <a:pt x="103" y="9"/>
                      <a:pt x="44" y="5"/>
                      <a:pt x="30" y="4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50000">
                    <a:srgbClr val="9F6801"/>
                  </a:gs>
                  <a:gs pos="100000">
                    <a:srgbClr val="FEA50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" name="Freeform 200"/>
              <p:cNvSpPr>
                <a:spLocks/>
              </p:cNvSpPr>
              <p:nvPr/>
            </p:nvSpPr>
            <p:spPr bwMode="auto">
              <a:xfrm>
                <a:off x="4979" y="1852"/>
                <a:ext cx="345" cy="259"/>
              </a:xfrm>
              <a:custGeom>
                <a:avLst/>
                <a:gdLst>
                  <a:gd name="T0" fmla="*/ 274 w 146"/>
                  <a:gd name="T1" fmla="*/ 259 h 110"/>
                  <a:gd name="T2" fmla="*/ 14 w 146"/>
                  <a:gd name="T3" fmla="*/ 240 h 110"/>
                  <a:gd name="T4" fmla="*/ 0 w 146"/>
                  <a:gd name="T5" fmla="*/ 226 h 110"/>
                  <a:gd name="T6" fmla="*/ 17 w 146"/>
                  <a:gd name="T7" fmla="*/ 212 h 110"/>
                  <a:gd name="T8" fmla="*/ 274 w 146"/>
                  <a:gd name="T9" fmla="*/ 231 h 110"/>
                  <a:gd name="T10" fmla="*/ 314 w 146"/>
                  <a:gd name="T11" fmla="*/ 219 h 110"/>
                  <a:gd name="T12" fmla="*/ 317 w 146"/>
                  <a:gd name="T13" fmla="*/ 214 h 110"/>
                  <a:gd name="T14" fmla="*/ 314 w 146"/>
                  <a:gd name="T15" fmla="*/ 186 h 110"/>
                  <a:gd name="T16" fmla="*/ 314 w 146"/>
                  <a:gd name="T17" fmla="*/ 181 h 110"/>
                  <a:gd name="T18" fmla="*/ 321 w 146"/>
                  <a:gd name="T19" fmla="*/ 0 h 110"/>
                  <a:gd name="T20" fmla="*/ 343 w 146"/>
                  <a:gd name="T21" fmla="*/ 184 h 110"/>
                  <a:gd name="T22" fmla="*/ 345 w 146"/>
                  <a:gd name="T23" fmla="*/ 210 h 110"/>
                  <a:gd name="T24" fmla="*/ 336 w 146"/>
                  <a:gd name="T25" fmla="*/ 235 h 110"/>
                  <a:gd name="T26" fmla="*/ 274 w 146"/>
                  <a:gd name="T27" fmla="*/ 259 h 1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6"/>
                  <a:gd name="T43" fmla="*/ 0 h 110"/>
                  <a:gd name="T44" fmla="*/ 146 w 146"/>
                  <a:gd name="T45" fmla="*/ 110 h 11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6" h="110">
                    <a:moveTo>
                      <a:pt x="116" y="110"/>
                    </a:moveTo>
                    <a:cubicBezTo>
                      <a:pt x="103" y="110"/>
                      <a:pt x="10" y="103"/>
                      <a:pt x="6" y="102"/>
                    </a:cubicBezTo>
                    <a:cubicBezTo>
                      <a:pt x="2" y="102"/>
                      <a:pt x="0" y="99"/>
                      <a:pt x="0" y="96"/>
                    </a:cubicBezTo>
                    <a:cubicBezTo>
                      <a:pt x="1" y="92"/>
                      <a:pt x="3" y="90"/>
                      <a:pt x="7" y="90"/>
                    </a:cubicBezTo>
                    <a:cubicBezTo>
                      <a:pt x="8" y="90"/>
                      <a:pt x="104" y="98"/>
                      <a:pt x="116" y="98"/>
                    </a:cubicBezTo>
                    <a:cubicBezTo>
                      <a:pt x="123" y="98"/>
                      <a:pt x="130" y="95"/>
                      <a:pt x="133" y="93"/>
                    </a:cubicBezTo>
                    <a:cubicBezTo>
                      <a:pt x="134" y="92"/>
                      <a:pt x="134" y="91"/>
                      <a:pt x="134" y="91"/>
                    </a:cubicBezTo>
                    <a:cubicBezTo>
                      <a:pt x="134" y="90"/>
                      <a:pt x="133" y="85"/>
                      <a:pt x="133" y="79"/>
                    </a:cubicBezTo>
                    <a:cubicBezTo>
                      <a:pt x="133" y="78"/>
                      <a:pt x="133" y="78"/>
                      <a:pt x="133" y="77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40" y="26"/>
                      <a:pt x="143" y="60"/>
                      <a:pt x="145" y="78"/>
                    </a:cubicBezTo>
                    <a:cubicBezTo>
                      <a:pt x="145" y="84"/>
                      <a:pt x="146" y="88"/>
                      <a:pt x="146" y="89"/>
                    </a:cubicBezTo>
                    <a:cubicBezTo>
                      <a:pt x="146" y="92"/>
                      <a:pt x="146" y="96"/>
                      <a:pt x="142" y="100"/>
                    </a:cubicBezTo>
                    <a:cubicBezTo>
                      <a:pt x="137" y="106"/>
                      <a:pt x="126" y="110"/>
                      <a:pt x="116" y="110"/>
                    </a:cubicBez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73" name="群組 72"/>
          <p:cNvGrpSpPr/>
          <p:nvPr/>
        </p:nvGrpSpPr>
        <p:grpSpPr>
          <a:xfrm>
            <a:off x="6120432" y="1547589"/>
            <a:ext cx="355600" cy="1562100"/>
            <a:chOff x="8662990" y="1561040"/>
            <a:chExt cx="355600" cy="1562100"/>
          </a:xfrm>
        </p:grpSpPr>
        <p:grpSp>
          <p:nvGrpSpPr>
            <p:cNvPr id="50" name="Group 173"/>
            <p:cNvGrpSpPr>
              <a:grpSpLocks/>
            </p:cNvGrpSpPr>
            <p:nvPr/>
          </p:nvGrpSpPr>
          <p:grpSpPr bwMode="auto">
            <a:xfrm rot="21359759">
              <a:off x="8662990" y="1572153"/>
              <a:ext cx="209550" cy="1543050"/>
              <a:chOff x="4793" y="652"/>
              <a:chExt cx="330" cy="2454"/>
            </a:xfrm>
          </p:grpSpPr>
          <p:sp>
            <p:nvSpPr>
              <p:cNvPr id="55" name="Freeform 174"/>
              <p:cNvSpPr>
                <a:spLocks/>
              </p:cNvSpPr>
              <p:nvPr/>
            </p:nvSpPr>
            <p:spPr bwMode="auto">
              <a:xfrm>
                <a:off x="4828" y="665"/>
                <a:ext cx="177" cy="2441"/>
              </a:xfrm>
              <a:custGeom>
                <a:avLst/>
                <a:gdLst/>
                <a:ahLst/>
                <a:cxnLst>
                  <a:cxn ang="0">
                    <a:pos x="38" y="999"/>
                  </a:cxn>
                  <a:cxn ang="0">
                    <a:pos x="0" y="1023"/>
                  </a:cxn>
                  <a:cxn ang="0">
                    <a:pos x="13" y="706"/>
                  </a:cxn>
                  <a:cxn ang="0">
                    <a:pos x="32" y="358"/>
                  </a:cxn>
                  <a:cxn ang="0">
                    <a:pos x="47" y="8"/>
                  </a:cxn>
                  <a:cxn ang="0">
                    <a:pos x="69" y="0"/>
                  </a:cxn>
                  <a:cxn ang="0">
                    <a:pos x="38" y="999"/>
                  </a:cxn>
                </a:cxnLst>
                <a:rect l="0" t="0" r="r" b="b"/>
                <a:pathLst>
                  <a:path w="75" h="1034">
                    <a:moveTo>
                      <a:pt x="38" y="999"/>
                    </a:moveTo>
                    <a:cubicBezTo>
                      <a:pt x="38" y="999"/>
                      <a:pt x="0" y="1034"/>
                      <a:pt x="0" y="1023"/>
                    </a:cubicBezTo>
                    <a:cubicBezTo>
                      <a:pt x="0" y="1012"/>
                      <a:pt x="11" y="726"/>
                      <a:pt x="13" y="706"/>
                    </a:cubicBezTo>
                    <a:cubicBezTo>
                      <a:pt x="15" y="686"/>
                      <a:pt x="31" y="376"/>
                      <a:pt x="32" y="358"/>
                    </a:cubicBezTo>
                    <a:cubicBezTo>
                      <a:pt x="33" y="340"/>
                      <a:pt x="39" y="16"/>
                      <a:pt x="47" y="8"/>
                    </a:cubicBezTo>
                    <a:cubicBezTo>
                      <a:pt x="54" y="1"/>
                      <a:pt x="63" y="0"/>
                      <a:pt x="69" y="0"/>
                    </a:cubicBezTo>
                    <a:cubicBezTo>
                      <a:pt x="75" y="0"/>
                      <a:pt x="38" y="999"/>
                      <a:pt x="38" y="999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60784"/>
                      <a:invGamma/>
                    </a:schemeClr>
                  </a:gs>
                </a:gsLst>
                <a:lin ang="2700000" scaled="1"/>
              </a:gradFill>
              <a:ln w="14351" cap="flat" cmpd="sng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56" name="Freeform 175"/>
              <p:cNvSpPr>
                <a:spLocks/>
              </p:cNvSpPr>
              <p:nvPr/>
            </p:nvSpPr>
            <p:spPr bwMode="auto">
              <a:xfrm>
                <a:off x="4818" y="652"/>
                <a:ext cx="305" cy="2449"/>
              </a:xfrm>
              <a:custGeom>
                <a:avLst/>
                <a:gdLst/>
                <a:ahLst/>
                <a:cxnLst>
                  <a:cxn ang="0">
                    <a:pos x="113" y="10"/>
                  </a:cxn>
                  <a:cxn ang="0">
                    <a:pos x="65" y="8"/>
                  </a:cxn>
                  <a:cxn ang="0">
                    <a:pos x="55" y="35"/>
                  </a:cxn>
                  <a:cxn ang="0">
                    <a:pos x="47" y="496"/>
                  </a:cxn>
                  <a:cxn ang="0">
                    <a:pos x="36" y="720"/>
                  </a:cxn>
                  <a:cxn ang="0">
                    <a:pos x="27" y="780"/>
                  </a:cxn>
                  <a:cxn ang="0">
                    <a:pos x="33" y="838"/>
                  </a:cxn>
                  <a:cxn ang="0">
                    <a:pos x="27" y="977"/>
                  </a:cxn>
                  <a:cxn ang="0">
                    <a:pos x="5" y="1033"/>
                  </a:cxn>
                  <a:cxn ang="0">
                    <a:pos x="65" y="1037"/>
                  </a:cxn>
                  <a:cxn ang="0">
                    <a:pos x="113" y="10"/>
                  </a:cxn>
                </a:cxnLst>
                <a:rect l="0" t="0" r="r" b="b"/>
                <a:pathLst>
                  <a:path w="129" h="1037">
                    <a:moveTo>
                      <a:pt x="113" y="10"/>
                    </a:moveTo>
                    <a:cubicBezTo>
                      <a:pt x="98" y="8"/>
                      <a:pt x="75" y="0"/>
                      <a:pt x="65" y="8"/>
                    </a:cubicBezTo>
                    <a:cubicBezTo>
                      <a:pt x="55" y="16"/>
                      <a:pt x="55" y="19"/>
                      <a:pt x="55" y="35"/>
                    </a:cubicBezTo>
                    <a:cubicBezTo>
                      <a:pt x="55" y="51"/>
                      <a:pt x="47" y="474"/>
                      <a:pt x="47" y="496"/>
                    </a:cubicBezTo>
                    <a:cubicBezTo>
                      <a:pt x="47" y="519"/>
                      <a:pt x="48" y="704"/>
                      <a:pt x="36" y="720"/>
                    </a:cubicBezTo>
                    <a:cubicBezTo>
                      <a:pt x="24" y="737"/>
                      <a:pt x="30" y="756"/>
                      <a:pt x="27" y="780"/>
                    </a:cubicBezTo>
                    <a:cubicBezTo>
                      <a:pt x="24" y="804"/>
                      <a:pt x="35" y="821"/>
                      <a:pt x="33" y="838"/>
                    </a:cubicBezTo>
                    <a:cubicBezTo>
                      <a:pt x="31" y="855"/>
                      <a:pt x="34" y="956"/>
                      <a:pt x="27" y="977"/>
                    </a:cubicBezTo>
                    <a:cubicBezTo>
                      <a:pt x="20" y="998"/>
                      <a:pt x="0" y="1033"/>
                      <a:pt x="5" y="1033"/>
                    </a:cubicBezTo>
                    <a:cubicBezTo>
                      <a:pt x="15" y="1033"/>
                      <a:pt x="65" y="1037"/>
                      <a:pt x="65" y="1037"/>
                    </a:cubicBezTo>
                    <a:cubicBezTo>
                      <a:pt x="65" y="1037"/>
                      <a:pt x="129" y="12"/>
                      <a:pt x="113" y="1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60784"/>
                      <a:invGamma/>
                    </a:schemeClr>
                  </a:gs>
                </a:gsLst>
                <a:lin ang="2700000" scaled="1"/>
              </a:gradFill>
              <a:ln w="14351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57" name="Freeform 176"/>
              <p:cNvSpPr>
                <a:spLocks/>
              </p:cNvSpPr>
              <p:nvPr/>
            </p:nvSpPr>
            <p:spPr bwMode="auto">
              <a:xfrm>
                <a:off x="4793" y="1476"/>
                <a:ext cx="165" cy="652"/>
              </a:xfrm>
              <a:custGeom>
                <a:avLst/>
                <a:gdLst>
                  <a:gd name="T0" fmla="*/ 78 w 70"/>
                  <a:gd name="T1" fmla="*/ 652 h 276"/>
                  <a:gd name="T2" fmla="*/ 7 w 70"/>
                  <a:gd name="T3" fmla="*/ 602 h 276"/>
                  <a:gd name="T4" fmla="*/ 5 w 70"/>
                  <a:gd name="T5" fmla="*/ 593 h 276"/>
                  <a:gd name="T6" fmla="*/ 17 w 70"/>
                  <a:gd name="T7" fmla="*/ 480 h 276"/>
                  <a:gd name="T8" fmla="*/ 61 w 70"/>
                  <a:gd name="T9" fmla="*/ 295 h 276"/>
                  <a:gd name="T10" fmla="*/ 134 w 70"/>
                  <a:gd name="T11" fmla="*/ 17 h 276"/>
                  <a:gd name="T12" fmla="*/ 165 w 70"/>
                  <a:gd name="T13" fmla="*/ 0 h 276"/>
                  <a:gd name="T14" fmla="*/ 163 w 70"/>
                  <a:gd name="T15" fmla="*/ 31 h 276"/>
                  <a:gd name="T16" fmla="*/ 153 w 70"/>
                  <a:gd name="T17" fmla="*/ 38 h 276"/>
                  <a:gd name="T18" fmla="*/ 90 w 70"/>
                  <a:gd name="T19" fmla="*/ 300 h 276"/>
                  <a:gd name="T20" fmla="*/ 45 w 70"/>
                  <a:gd name="T21" fmla="*/ 487 h 276"/>
                  <a:gd name="T22" fmla="*/ 33 w 70"/>
                  <a:gd name="T23" fmla="*/ 588 h 276"/>
                  <a:gd name="T24" fmla="*/ 35 w 70"/>
                  <a:gd name="T25" fmla="*/ 600 h 276"/>
                  <a:gd name="T26" fmla="*/ 80 w 70"/>
                  <a:gd name="T27" fmla="*/ 624 h 276"/>
                  <a:gd name="T28" fmla="*/ 78 w 70"/>
                  <a:gd name="T29" fmla="*/ 652 h 27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0"/>
                  <a:gd name="T46" fmla="*/ 0 h 276"/>
                  <a:gd name="T47" fmla="*/ 70 w 70"/>
                  <a:gd name="T48" fmla="*/ 276 h 27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0" h="276">
                    <a:moveTo>
                      <a:pt x="33" y="276"/>
                    </a:moveTo>
                    <a:cubicBezTo>
                      <a:pt x="25" y="275"/>
                      <a:pt x="4" y="268"/>
                      <a:pt x="3" y="255"/>
                    </a:cubicBezTo>
                    <a:cubicBezTo>
                      <a:pt x="3" y="253"/>
                      <a:pt x="3" y="252"/>
                      <a:pt x="2" y="251"/>
                    </a:cubicBezTo>
                    <a:cubicBezTo>
                      <a:pt x="1" y="241"/>
                      <a:pt x="0" y="230"/>
                      <a:pt x="7" y="203"/>
                    </a:cubicBezTo>
                    <a:cubicBezTo>
                      <a:pt x="10" y="191"/>
                      <a:pt x="18" y="159"/>
                      <a:pt x="26" y="125"/>
                    </a:cubicBezTo>
                    <a:cubicBezTo>
                      <a:pt x="50" y="22"/>
                      <a:pt x="54" y="10"/>
                      <a:pt x="57" y="7"/>
                    </a:cubicBezTo>
                    <a:cubicBezTo>
                      <a:pt x="60" y="4"/>
                      <a:pt x="66" y="2"/>
                      <a:pt x="70" y="0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4"/>
                      <a:pt x="66" y="15"/>
                      <a:pt x="65" y="16"/>
                    </a:cubicBezTo>
                    <a:cubicBezTo>
                      <a:pt x="62" y="24"/>
                      <a:pt x="48" y="84"/>
                      <a:pt x="38" y="127"/>
                    </a:cubicBezTo>
                    <a:cubicBezTo>
                      <a:pt x="30" y="162"/>
                      <a:pt x="22" y="194"/>
                      <a:pt x="19" y="206"/>
                    </a:cubicBezTo>
                    <a:cubicBezTo>
                      <a:pt x="12" y="230"/>
                      <a:pt x="13" y="240"/>
                      <a:pt x="14" y="249"/>
                    </a:cubicBezTo>
                    <a:cubicBezTo>
                      <a:pt x="15" y="251"/>
                      <a:pt x="15" y="252"/>
                      <a:pt x="15" y="254"/>
                    </a:cubicBezTo>
                    <a:cubicBezTo>
                      <a:pt x="15" y="257"/>
                      <a:pt x="25" y="262"/>
                      <a:pt x="34" y="264"/>
                    </a:cubicBezTo>
                    <a:lnTo>
                      <a:pt x="33" y="27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1" name="Group 182"/>
            <p:cNvGrpSpPr>
              <a:grpSpLocks/>
            </p:cNvGrpSpPr>
            <p:nvPr/>
          </p:nvGrpSpPr>
          <p:grpSpPr bwMode="auto">
            <a:xfrm rot="21359759">
              <a:off x="8716965" y="1561040"/>
              <a:ext cx="301625" cy="1562100"/>
              <a:chOff x="4878" y="631"/>
              <a:chExt cx="479" cy="2487"/>
            </a:xfrm>
          </p:grpSpPr>
          <p:sp>
            <p:nvSpPr>
              <p:cNvPr id="66" name="Freeform 183"/>
              <p:cNvSpPr>
                <a:spLocks/>
              </p:cNvSpPr>
              <p:nvPr/>
            </p:nvSpPr>
            <p:spPr bwMode="auto">
              <a:xfrm>
                <a:off x="4878" y="631"/>
                <a:ext cx="194" cy="2477"/>
              </a:xfrm>
              <a:custGeom>
                <a:avLst/>
                <a:gdLst/>
                <a:ahLst/>
                <a:cxnLst>
                  <a:cxn ang="0">
                    <a:pos x="68" y="30"/>
                  </a:cxn>
                  <a:cxn ang="0">
                    <a:pos x="34" y="354"/>
                  </a:cxn>
                  <a:cxn ang="0">
                    <a:pos x="22" y="449"/>
                  </a:cxn>
                  <a:cxn ang="0">
                    <a:pos x="22" y="528"/>
                  </a:cxn>
                  <a:cxn ang="0">
                    <a:pos x="18" y="562"/>
                  </a:cxn>
                  <a:cxn ang="0">
                    <a:pos x="11" y="729"/>
                  </a:cxn>
                  <a:cxn ang="0">
                    <a:pos x="11" y="830"/>
                  </a:cxn>
                  <a:cxn ang="0">
                    <a:pos x="4" y="995"/>
                  </a:cxn>
                  <a:cxn ang="0">
                    <a:pos x="35" y="1042"/>
                  </a:cxn>
                  <a:cxn ang="0">
                    <a:pos x="76" y="10"/>
                  </a:cxn>
                  <a:cxn ang="0">
                    <a:pos x="68" y="30"/>
                  </a:cxn>
                </a:cxnLst>
                <a:rect l="0" t="0" r="r" b="b"/>
                <a:pathLst>
                  <a:path w="82" h="1049">
                    <a:moveTo>
                      <a:pt x="68" y="30"/>
                    </a:moveTo>
                    <a:cubicBezTo>
                      <a:pt x="54" y="56"/>
                      <a:pt x="34" y="318"/>
                      <a:pt x="34" y="354"/>
                    </a:cubicBezTo>
                    <a:cubicBezTo>
                      <a:pt x="34" y="388"/>
                      <a:pt x="22" y="425"/>
                      <a:pt x="22" y="449"/>
                    </a:cubicBezTo>
                    <a:cubicBezTo>
                      <a:pt x="21" y="472"/>
                      <a:pt x="14" y="512"/>
                      <a:pt x="22" y="528"/>
                    </a:cubicBezTo>
                    <a:cubicBezTo>
                      <a:pt x="30" y="544"/>
                      <a:pt x="19" y="545"/>
                      <a:pt x="18" y="562"/>
                    </a:cubicBezTo>
                    <a:cubicBezTo>
                      <a:pt x="17" y="579"/>
                      <a:pt x="10" y="718"/>
                      <a:pt x="11" y="729"/>
                    </a:cubicBezTo>
                    <a:cubicBezTo>
                      <a:pt x="13" y="741"/>
                      <a:pt x="19" y="798"/>
                      <a:pt x="11" y="830"/>
                    </a:cubicBezTo>
                    <a:cubicBezTo>
                      <a:pt x="3" y="863"/>
                      <a:pt x="0" y="975"/>
                      <a:pt x="4" y="995"/>
                    </a:cubicBezTo>
                    <a:cubicBezTo>
                      <a:pt x="9" y="1014"/>
                      <a:pt x="12" y="1036"/>
                      <a:pt x="35" y="1042"/>
                    </a:cubicBezTo>
                    <a:cubicBezTo>
                      <a:pt x="58" y="1049"/>
                      <a:pt x="82" y="0"/>
                      <a:pt x="76" y="10"/>
                    </a:cubicBezTo>
                    <a:cubicBezTo>
                      <a:pt x="71" y="21"/>
                      <a:pt x="68" y="30"/>
                      <a:pt x="68" y="3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>
                      <a:gamma/>
                      <a:shade val="62745"/>
                      <a:invGamma/>
                    </a:schemeClr>
                  </a:gs>
                  <a:gs pos="100000">
                    <a:schemeClr val="bg2"/>
                  </a:gs>
                </a:gsLst>
                <a:lin ang="0" scaled="1"/>
              </a:gradFill>
              <a:ln w="14351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67" name="Freeform 185"/>
              <p:cNvSpPr>
                <a:spLocks/>
              </p:cNvSpPr>
              <p:nvPr/>
            </p:nvSpPr>
            <p:spPr bwMode="auto">
              <a:xfrm>
                <a:off x="4971" y="2031"/>
                <a:ext cx="318" cy="96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0" y="17"/>
                  </a:cxn>
                  <a:cxn ang="0">
                    <a:pos x="30" y="38"/>
                  </a:cxn>
                  <a:cxn ang="0">
                    <a:pos x="110" y="39"/>
                  </a:cxn>
                  <a:cxn ang="0">
                    <a:pos x="134" y="26"/>
                  </a:cxn>
                  <a:cxn ang="0">
                    <a:pos x="112" y="9"/>
                  </a:cxn>
                  <a:cxn ang="0">
                    <a:pos x="30" y="4"/>
                  </a:cxn>
                </a:cxnLst>
                <a:rect l="0" t="0" r="r" b="b"/>
                <a:pathLst>
                  <a:path w="134" h="40">
                    <a:moveTo>
                      <a:pt x="30" y="4"/>
                    </a:moveTo>
                    <a:cubicBezTo>
                      <a:pt x="18" y="4"/>
                      <a:pt x="0" y="0"/>
                      <a:pt x="0" y="17"/>
                    </a:cubicBezTo>
                    <a:cubicBezTo>
                      <a:pt x="0" y="34"/>
                      <a:pt x="19" y="38"/>
                      <a:pt x="30" y="38"/>
                    </a:cubicBezTo>
                    <a:cubicBezTo>
                      <a:pt x="41" y="39"/>
                      <a:pt x="103" y="38"/>
                      <a:pt x="110" y="39"/>
                    </a:cubicBezTo>
                    <a:cubicBezTo>
                      <a:pt x="127" y="40"/>
                      <a:pt x="134" y="35"/>
                      <a:pt x="134" y="26"/>
                    </a:cubicBezTo>
                    <a:cubicBezTo>
                      <a:pt x="134" y="16"/>
                      <a:pt x="131" y="10"/>
                      <a:pt x="112" y="9"/>
                    </a:cubicBezTo>
                    <a:cubicBezTo>
                      <a:pt x="103" y="9"/>
                      <a:pt x="44" y="5"/>
                      <a:pt x="30" y="4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50000">
                    <a:schemeClr val="bg2">
                      <a:gamma/>
                      <a:shade val="62745"/>
                      <a:invGamma/>
                    </a:schemeClr>
                  </a:gs>
                  <a:gs pos="100000">
                    <a:schemeClr val="bg2"/>
                  </a:gs>
                </a:gsLst>
                <a:lin ang="5400000" scaled="1"/>
              </a:gradFill>
              <a:ln w="14351" cap="flat" cmpd="sng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68" name="Freeform 186"/>
              <p:cNvSpPr>
                <a:spLocks/>
              </p:cNvSpPr>
              <p:nvPr/>
            </p:nvSpPr>
            <p:spPr bwMode="auto">
              <a:xfrm>
                <a:off x="4979" y="1852"/>
                <a:ext cx="345" cy="259"/>
              </a:xfrm>
              <a:custGeom>
                <a:avLst/>
                <a:gdLst>
                  <a:gd name="T0" fmla="*/ 274 w 146"/>
                  <a:gd name="T1" fmla="*/ 259 h 110"/>
                  <a:gd name="T2" fmla="*/ 14 w 146"/>
                  <a:gd name="T3" fmla="*/ 240 h 110"/>
                  <a:gd name="T4" fmla="*/ 0 w 146"/>
                  <a:gd name="T5" fmla="*/ 226 h 110"/>
                  <a:gd name="T6" fmla="*/ 17 w 146"/>
                  <a:gd name="T7" fmla="*/ 212 h 110"/>
                  <a:gd name="T8" fmla="*/ 274 w 146"/>
                  <a:gd name="T9" fmla="*/ 231 h 110"/>
                  <a:gd name="T10" fmla="*/ 314 w 146"/>
                  <a:gd name="T11" fmla="*/ 219 h 110"/>
                  <a:gd name="T12" fmla="*/ 317 w 146"/>
                  <a:gd name="T13" fmla="*/ 214 h 110"/>
                  <a:gd name="T14" fmla="*/ 314 w 146"/>
                  <a:gd name="T15" fmla="*/ 186 h 110"/>
                  <a:gd name="T16" fmla="*/ 314 w 146"/>
                  <a:gd name="T17" fmla="*/ 181 h 110"/>
                  <a:gd name="T18" fmla="*/ 321 w 146"/>
                  <a:gd name="T19" fmla="*/ 0 h 110"/>
                  <a:gd name="T20" fmla="*/ 343 w 146"/>
                  <a:gd name="T21" fmla="*/ 184 h 110"/>
                  <a:gd name="T22" fmla="*/ 345 w 146"/>
                  <a:gd name="T23" fmla="*/ 210 h 110"/>
                  <a:gd name="T24" fmla="*/ 336 w 146"/>
                  <a:gd name="T25" fmla="*/ 235 h 110"/>
                  <a:gd name="T26" fmla="*/ 274 w 146"/>
                  <a:gd name="T27" fmla="*/ 259 h 1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6"/>
                  <a:gd name="T43" fmla="*/ 0 h 110"/>
                  <a:gd name="T44" fmla="*/ 146 w 146"/>
                  <a:gd name="T45" fmla="*/ 110 h 11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6" h="110">
                    <a:moveTo>
                      <a:pt x="116" y="110"/>
                    </a:moveTo>
                    <a:cubicBezTo>
                      <a:pt x="103" y="110"/>
                      <a:pt x="10" y="103"/>
                      <a:pt x="6" y="102"/>
                    </a:cubicBezTo>
                    <a:cubicBezTo>
                      <a:pt x="2" y="102"/>
                      <a:pt x="0" y="99"/>
                      <a:pt x="0" y="96"/>
                    </a:cubicBezTo>
                    <a:cubicBezTo>
                      <a:pt x="1" y="92"/>
                      <a:pt x="3" y="90"/>
                      <a:pt x="7" y="90"/>
                    </a:cubicBezTo>
                    <a:cubicBezTo>
                      <a:pt x="8" y="90"/>
                      <a:pt x="104" y="98"/>
                      <a:pt x="116" y="98"/>
                    </a:cubicBezTo>
                    <a:cubicBezTo>
                      <a:pt x="123" y="98"/>
                      <a:pt x="130" y="95"/>
                      <a:pt x="133" y="93"/>
                    </a:cubicBezTo>
                    <a:cubicBezTo>
                      <a:pt x="134" y="92"/>
                      <a:pt x="134" y="91"/>
                      <a:pt x="134" y="91"/>
                    </a:cubicBezTo>
                    <a:cubicBezTo>
                      <a:pt x="134" y="90"/>
                      <a:pt x="133" y="85"/>
                      <a:pt x="133" y="79"/>
                    </a:cubicBezTo>
                    <a:cubicBezTo>
                      <a:pt x="133" y="78"/>
                      <a:pt x="133" y="78"/>
                      <a:pt x="133" y="77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40" y="26"/>
                      <a:pt x="143" y="60"/>
                      <a:pt x="145" y="78"/>
                    </a:cubicBezTo>
                    <a:cubicBezTo>
                      <a:pt x="145" y="84"/>
                      <a:pt x="146" y="88"/>
                      <a:pt x="146" y="89"/>
                    </a:cubicBezTo>
                    <a:cubicBezTo>
                      <a:pt x="146" y="92"/>
                      <a:pt x="146" y="96"/>
                      <a:pt x="142" y="100"/>
                    </a:cubicBezTo>
                    <a:cubicBezTo>
                      <a:pt x="137" y="106"/>
                      <a:pt x="126" y="110"/>
                      <a:pt x="116" y="110"/>
                    </a:cubicBez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" name="Freeform 184"/>
              <p:cNvSpPr>
                <a:spLocks/>
              </p:cNvSpPr>
              <p:nvPr/>
            </p:nvSpPr>
            <p:spPr bwMode="auto">
              <a:xfrm>
                <a:off x="4926" y="631"/>
                <a:ext cx="431" cy="2487"/>
              </a:xfrm>
              <a:custGeom>
                <a:avLst/>
                <a:gdLst/>
                <a:ahLst/>
                <a:cxnLst>
                  <a:cxn ang="0">
                    <a:pos x="20" y="1046"/>
                  </a:cxn>
                  <a:cxn ang="0">
                    <a:pos x="2" y="1016"/>
                  </a:cxn>
                  <a:cxn ang="0">
                    <a:pos x="48" y="30"/>
                  </a:cxn>
                  <a:cxn ang="0">
                    <a:pos x="79" y="4"/>
                  </a:cxn>
                  <a:cxn ang="0">
                    <a:pos x="165" y="10"/>
                  </a:cxn>
                  <a:cxn ang="0">
                    <a:pos x="183" y="30"/>
                  </a:cxn>
                  <a:cxn ang="0">
                    <a:pos x="132" y="1032"/>
                  </a:cxn>
                  <a:cxn ang="0">
                    <a:pos x="115" y="1053"/>
                  </a:cxn>
                  <a:cxn ang="0">
                    <a:pos x="20" y="1046"/>
                  </a:cxn>
                </a:cxnLst>
                <a:rect l="0" t="0" r="r" b="b"/>
                <a:pathLst>
                  <a:path w="183" h="1053">
                    <a:moveTo>
                      <a:pt x="20" y="1046"/>
                    </a:moveTo>
                    <a:cubicBezTo>
                      <a:pt x="12" y="1041"/>
                      <a:pt x="0" y="1030"/>
                      <a:pt x="2" y="1016"/>
                    </a:cubicBezTo>
                    <a:cubicBezTo>
                      <a:pt x="3" y="1003"/>
                      <a:pt x="43" y="43"/>
                      <a:pt x="48" y="30"/>
                    </a:cubicBezTo>
                    <a:cubicBezTo>
                      <a:pt x="53" y="16"/>
                      <a:pt x="56" y="0"/>
                      <a:pt x="79" y="4"/>
                    </a:cubicBezTo>
                    <a:cubicBezTo>
                      <a:pt x="102" y="7"/>
                      <a:pt x="154" y="10"/>
                      <a:pt x="165" y="10"/>
                    </a:cubicBezTo>
                    <a:cubicBezTo>
                      <a:pt x="175" y="10"/>
                      <a:pt x="183" y="13"/>
                      <a:pt x="183" y="30"/>
                    </a:cubicBezTo>
                    <a:cubicBezTo>
                      <a:pt x="183" y="47"/>
                      <a:pt x="135" y="1010"/>
                      <a:pt x="132" y="1032"/>
                    </a:cubicBezTo>
                    <a:cubicBezTo>
                      <a:pt x="129" y="1053"/>
                      <a:pt x="125" y="1053"/>
                      <a:pt x="115" y="1053"/>
                    </a:cubicBezTo>
                    <a:cubicBezTo>
                      <a:pt x="106" y="1053"/>
                      <a:pt x="29" y="1051"/>
                      <a:pt x="20" y="104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62745"/>
                      <a:invGamma/>
                    </a:schemeClr>
                  </a:gs>
                </a:gsLst>
                <a:lin ang="2700000" scaled="1"/>
              </a:gradFill>
              <a:ln w="14351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</p:grpSp>
      </p:grpSp>
      <p:sp>
        <p:nvSpPr>
          <p:cNvPr id="52" name="標題 1"/>
          <p:cNvSpPr txBox="1">
            <a:spLocks/>
          </p:cNvSpPr>
          <p:nvPr/>
        </p:nvSpPr>
        <p:spPr bwMode="auto">
          <a:xfrm>
            <a:off x="503808" y="179437"/>
            <a:ext cx="3384946" cy="885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45000"/>
              <a:buFont typeface="StarSymbol"/>
              <a:buNone/>
              <a:tabLst/>
              <a:defRPr/>
            </a:pPr>
            <a:r>
              <a:rPr kumimoji="0" lang="en-US" altLang="zh-TW" sz="4000" b="1" dirty="0">
                <a:solidFill>
                  <a:schemeClr val="accent2">
                    <a:lumMod val="50000"/>
                  </a:schemeClr>
                </a:solidFill>
                <a:latin typeface="Berlin Sans FB Demi" pitchFamily="34" charset="0"/>
              </a:rPr>
              <a:t>Competition</a:t>
            </a:r>
            <a:endParaRPr kumimoji="0" lang="zh-TW" altLang="en-US" sz="4000" b="1" dirty="0">
              <a:solidFill>
                <a:schemeClr val="accent2">
                  <a:lumMod val="50000"/>
                </a:schemeClr>
              </a:solidFill>
              <a:latin typeface="Berlin Sans FB Demi" pitchFamily="34" charset="0"/>
            </a:endParaRPr>
          </a:p>
        </p:txBody>
      </p:sp>
      <p:grpSp>
        <p:nvGrpSpPr>
          <p:cNvPr id="74" name="群組 73"/>
          <p:cNvGrpSpPr/>
          <p:nvPr/>
        </p:nvGrpSpPr>
        <p:grpSpPr>
          <a:xfrm rot="214535">
            <a:off x="7028634" y="2640500"/>
            <a:ext cx="2838409" cy="3812249"/>
            <a:chOff x="3456136" y="2915741"/>
            <a:chExt cx="3672408" cy="4477562"/>
          </a:xfrm>
        </p:grpSpPr>
        <p:sp>
          <p:nvSpPr>
            <p:cNvPr id="75" name="Rectangle 10"/>
            <p:cNvSpPr>
              <a:spLocks noChangeArrowheads="1"/>
            </p:cNvSpPr>
            <p:nvPr/>
          </p:nvSpPr>
          <p:spPr bwMode="gray">
            <a:xfrm>
              <a:off x="3456136" y="2915741"/>
              <a:ext cx="3672408" cy="4477562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EAEAEA"/>
              </a:solidFill>
              <a:miter lim="800000"/>
              <a:headEnd/>
              <a:tailEnd/>
            </a:ln>
            <a:effectLst>
              <a:outerShdw dist="53882" dir="2700000" algn="ctr" rotWithShape="0">
                <a:srgbClr val="4D4D4D">
                  <a:alpha val="50000"/>
                </a:srgbClr>
              </a:outerShdw>
            </a:effectLst>
          </p:spPr>
          <p:txBody>
            <a:bodyPr lIns="108000" tIns="108000" rIns="144000" bIns="72000"/>
            <a:lstStyle/>
            <a:p>
              <a:pPr marL="190500" indent="-190500">
                <a:spcBef>
                  <a:spcPct val="40000"/>
                </a:spcBef>
                <a:buClr>
                  <a:schemeClr val="accent1"/>
                </a:buClr>
                <a:buFont typeface="Wingdings" pitchFamily="2" charset="2"/>
                <a:buChar char="§"/>
              </a:pPr>
              <a:endParaRPr lang="en-US" altLang="zh-CN">
                <a:ea typeface="宋体" charset="-122"/>
              </a:endParaRPr>
            </a:p>
          </p:txBody>
        </p:sp>
        <p:sp>
          <p:nvSpPr>
            <p:cNvPr id="76" name="文字方塊 9"/>
            <p:cNvSpPr txBox="1">
              <a:spLocks noChangeArrowheads="1"/>
            </p:cNvSpPr>
            <p:nvPr/>
          </p:nvSpPr>
          <p:spPr bwMode="auto">
            <a:xfrm rot="21578972">
              <a:off x="4033776" y="6777036"/>
              <a:ext cx="2608428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TW" sz="2800" b="1" dirty="0">
                  <a:ea typeface="Microsoft YaHei"/>
                </a:rPr>
                <a:t>Africa</a:t>
              </a:r>
              <a:endParaRPr kumimoji="0" lang="en-US" altLang="zh-TW" sz="2800" dirty="0">
                <a:latin typeface="Berlin Sans FB Demi" pitchFamily="34" charset="0"/>
              </a:endParaRPr>
            </a:p>
          </p:txBody>
        </p:sp>
        <p:pic>
          <p:nvPicPr>
            <p:cNvPr id="77" name="圖片 3" descr="neith.jpg"/>
            <p:cNvPicPr>
              <a:picLocks noChangeAspect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662286" y="3059757"/>
              <a:ext cx="3322242" cy="3635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78" name="群組 77"/>
          <p:cNvGrpSpPr/>
          <p:nvPr/>
        </p:nvGrpSpPr>
        <p:grpSpPr>
          <a:xfrm rot="427908">
            <a:off x="7351203" y="1563477"/>
            <a:ext cx="353405" cy="1564118"/>
            <a:chOff x="5695914" y="1674182"/>
            <a:chExt cx="353405" cy="1564118"/>
          </a:xfrm>
        </p:grpSpPr>
        <p:grpSp>
          <p:nvGrpSpPr>
            <p:cNvPr id="79" name="Group 188"/>
            <p:cNvGrpSpPr>
              <a:grpSpLocks/>
            </p:cNvGrpSpPr>
            <p:nvPr/>
          </p:nvGrpSpPr>
          <p:grpSpPr bwMode="auto">
            <a:xfrm rot="21280681" flipH="1">
              <a:off x="5841357" y="1674182"/>
              <a:ext cx="207962" cy="1543050"/>
              <a:chOff x="4793" y="652"/>
              <a:chExt cx="330" cy="2454"/>
            </a:xfrm>
          </p:grpSpPr>
          <p:sp>
            <p:nvSpPr>
              <p:cNvPr id="85" name="Freeform 189"/>
              <p:cNvSpPr>
                <a:spLocks/>
              </p:cNvSpPr>
              <p:nvPr/>
            </p:nvSpPr>
            <p:spPr bwMode="auto">
              <a:xfrm>
                <a:off x="4828" y="664"/>
                <a:ext cx="177" cy="2442"/>
              </a:xfrm>
              <a:custGeom>
                <a:avLst/>
                <a:gdLst>
                  <a:gd name="T0" fmla="*/ 90 w 75"/>
                  <a:gd name="T1" fmla="*/ 2359 h 1034"/>
                  <a:gd name="T2" fmla="*/ 0 w 75"/>
                  <a:gd name="T3" fmla="*/ 2416 h 1034"/>
                  <a:gd name="T4" fmla="*/ 31 w 75"/>
                  <a:gd name="T5" fmla="*/ 1667 h 1034"/>
                  <a:gd name="T6" fmla="*/ 76 w 75"/>
                  <a:gd name="T7" fmla="*/ 845 h 1034"/>
                  <a:gd name="T8" fmla="*/ 111 w 75"/>
                  <a:gd name="T9" fmla="*/ 19 h 1034"/>
                  <a:gd name="T10" fmla="*/ 163 w 75"/>
                  <a:gd name="T11" fmla="*/ 0 h 1034"/>
                  <a:gd name="T12" fmla="*/ 90 w 75"/>
                  <a:gd name="T13" fmla="*/ 2359 h 103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5"/>
                  <a:gd name="T22" fmla="*/ 0 h 1034"/>
                  <a:gd name="T23" fmla="*/ 75 w 75"/>
                  <a:gd name="T24" fmla="*/ 1034 h 103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5" h="1034">
                    <a:moveTo>
                      <a:pt x="38" y="999"/>
                    </a:moveTo>
                    <a:cubicBezTo>
                      <a:pt x="38" y="999"/>
                      <a:pt x="0" y="1034"/>
                      <a:pt x="0" y="1023"/>
                    </a:cubicBezTo>
                    <a:cubicBezTo>
                      <a:pt x="0" y="1012"/>
                      <a:pt x="11" y="726"/>
                      <a:pt x="13" y="706"/>
                    </a:cubicBezTo>
                    <a:cubicBezTo>
                      <a:pt x="15" y="686"/>
                      <a:pt x="31" y="376"/>
                      <a:pt x="32" y="358"/>
                    </a:cubicBezTo>
                    <a:cubicBezTo>
                      <a:pt x="33" y="340"/>
                      <a:pt x="39" y="16"/>
                      <a:pt x="47" y="8"/>
                    </a:cubicBezTo>
                    <a:cubicBezTo>
                      <a:pt x="54" y="1"/>
                      <a:pt x="63" y="0"/>
                      <a:pt x="69" y="0"/>
                    </a:cubicBezTo>
                    <a:cubicBezTo>
                      <a:pt x="75" y="0"/>
                      <a:pt x="38" y="999"/>
                      <a:pt x="38" y="999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100000">
                    <a:srgbClr val="9A640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6" name="Freeform 190"/>
              <p:cNvSpPr>
                <a:spLocks/>
              </p:cNvSpPr>
              <p:nvPr/>
            </p:nvSpPr>
            <p:spPr bwMode="auto">
              <a:xfrm>
                <a:off x="4819" y="652"/>
                <a:ext cx="304" cy="2449"/>
              </a:xfrm>
              <a:custGeom>
                <a:avLst/>
                <a:gdLst>
                  <a:gd name="T0" fmla="*/ 266 w 129"/>
                  <a:gd name="T1" fmla="*/ 24 h 1037"/>
                  <a:gd name="T2" fmla="*/ 153 w 129"/>
                  <a:gd name="T3" fmla="*/ 19 h 1037"/>
                  <a:gd name="T4" fmla="*/ 130 w 129"/>
                  <a:gd name="T5" fmla="*/ 83 h 1037"/>
                  <a:gd name="T6" fmla="*/ 111 w 129"/>
                  <a:gd name="T7" fmla="*/ 1171 h 1037"/>
                  <a:gd name="T8" fmla="*/ 85 w 129"/>
                  <a:gd name="T9" fmla="*/ 1700 h 1037"/>
                  <a:gd name="T10" fmla="*/ 64 w 129"/>
                  <a:gd name="T11" fmla="*/ 1842 h 1037"/>
                  <a:gd name="T12" fmla="*/ 78 w 129"/>
                  <a:gd name="T13" fmla="*/ 1979 h 1037"/>
                  <a:gd name="T14" fmla="*/ 64 w 129"/>
                  <a:gd name="T15" fmla="*/ 2307 h 1037"/>
                  <a:gd name="T16" fmla="*/ 12 w 129"/>
                  <a:gd name="T17" fmla="*/ 2440 h 1037"/>
                  <a:gd name="T18" fmla="*/ 153 w 129"/>
                  <a:gd name="T19" fmla="*/ 2449 h 1037"/>
                  <a:gd name="T20" fmla="*/ 266 w 129"/>
                  <a:gd name="T21" fmla="*/ 24 h 10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9"/>
                  <a:gd name="T34" fmla="*/ 0 h 1037"/>
                  <a:gd name="T35" fmla="*/ 129 w 129"/>
                  <a:gd name="T36" fmla="*/ 1037 h 10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9" h="1037">
                    <a:moveTo>
                      <a:pt x="113" y="10"/>
                    </a:moveTo>
                    <a:cubicBezTo>
                      <a:pt x="98" y="8"/>
                      <a:pt x="75" y="0"/>
                      <a:pt x="65" y="8"/>
                    </a:cubicBezTo>
                    <a:cubicBezTo>
                      <a:pt x="55" y="16"/>
                      <a:pt x="55" y="19"/>
                      <a:pt x="55" y="35"/>
                    </a:cubicBezTo>
                    <a:cubicBezTo>
                      <a:pt x="55" y="51"/>
                      <a:pt x="47" y="474"/>
                      <a:pt x="47" y="496"/>
                    </a:cubicBezTo>
                    <a:cubicBezTo>
                      <a:pt x="47" y="519"/>
                      <a:pt x="48" y="704"/>
                      <a:pt x="36" y="720"/>
                    </a:cubicBezTo>
                    <a:cubicBezTo>
                      <a:pt x="24" y="737"/>
                      <a:pt x="30" y="756"/>
                      <a:pt x="27" y="780"/>
                    </a:cubicBezTo>
                    <a:cubicBezTo>
                      <a:pt x="24" y="804"/>
                      <a:pt x="35" y="821"/>
                      <a:pt x="33" y="838"/>
                    </a:cubicBezTo>
                    <a:cubicBezTo>
                      <a:pt x="31" y="855"/>
                      <a:pt x="34" y="956"/>
                      <a:pt x="27" y="977"/>
                    </a:cubicBezTo>
                    <a:cubicBezTo>
                      <a:pt x="20" y="998"/>
                      <a:pt x="0" y="1033"/>
                      <a:pt x="5" y="1033"/>
                    </a:cubicBezTo>
                    <a:cubicBezTo>
                      <a:pt x="15" y="1033"/>
                      <a:pt x="65" y="1037"/>
                      <a:pt x="65" y="1037"/>
                    </a:cubicBezTo>
                    <a:cubicBezTo>
                      <a:pt x="65" y="1037"/>
                      <a:pt x="129" y="12"/>
                      <a:pt x="113" y="1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100000">
                    <a:srgbClr val="9A640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7" name="Freeform 191"/>
              <p:cNvSpPr>
                <a:spLocks/>
              </p:cNvSpPr>
              <p:nvPr/>
            </p:nvSpPr>
            <p:spPr bwMode="auto">
              <a:xfrm>
                <a:off x="4793" y="1476"/>
                <a:ext cx="165" cy="652"/>
              </a:xfrm>
              <a:custGeom>
                <a:avLst/>
                <a:gdLst>
                  <a:gd name="T0" fmla="*/ 78 w 70"/>
                  <a:gd name="T1" fmla="*/ 652 h 276"/>
                  <a:gd name="T2" fmla="*/ 7 w 70"/>
                  <a:gd name="T3" fmla="*/ 602 h 276"/>
                  <a:gd name="T4" fmla="*/ 5 w 70"/>
                  <a:gd name="T5" fmla="*/ 593 h 276"/>
                  <a:gd name="T6" fmla="*/ 17 w 70"/>
                  <a:gd name="T7" fmla="*/ 480 h 276"/>
                  <a:gd name="T8" fmla="*/ 61 w 70"/>
                  <a:gd name="T9" fmla="*/ 295 h 276"/>
                  <a:gd name="T10" fmla="*/ 134 w 70"/>
                  <a:gd name="T11" fmla="*/ 17 h 276"/>
                  <a:gd name="T12" fmla="*/ 165 w 70"/>
                  <a:gd name="T13" fmla="*/ 0 h 276"/>
                  <a:gd name="T14" fmla="*/ 163 w 70"/>
                  <a:gd name="T15" fmla="*/ 31 h 276"/>
                  <a:gd name="T16" fmla="*/ 153 w 70"/>
                  <a:gd name="T17" fmla="*/ 38 h 276"/>
                  <a:gd name="T18" fmla="*/ 90 w 70"/>
                  <a:gd name="T19" fmla="*/ 300 h 276"/>
                  <a:gd name="T20" fmla="*/ 45 w 70"/>
                  <a:gd name="T21" fmla="*/ 487 h 276"/>
                  <a:gd name="T22" fmla="*/ 33 w 70"/>
                  <a:gd name="T23" fmla="*/ 588 h 276"/>
                  <a:gd name="T24" fmla="*/ 35 w 70"/>
                  <a:gd name="T25" fmla="*/ 600 h 276"/>
                  <a:gd name="T26" fmla="*/ 80 w 70"/>
                  <a:gd name="T27" fmla="*/ 624 h 276"/>
                  <a:gd name="T28" fmla="*/ 78 w 70"/>
                  <a:gd name="T29" fmla="*/ 652 h 27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0"/>
                  <a:gd name="T46" fmla="*/ 0 h 276"/>
                  <a:gd name="T47" fmla="*/ 70 w 70"/>
                  <a:gd name="T48" fmla="*/ 276 h 27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0" h="276">
                    <a:moveTo>
                      <a:pt x="33" y="276"/>
                    </a:moveTo>
                    <a:cubicBezTo>
                      <a:pt x="25" y="275"/>
                      <a:pt x="4" y="268"/>
                      <a:pt x="3" y="255"/>
                    </a:cubicBezTo>
                    <a:cubicBezTo>
                      <a:pt x="3" y="253"/>
                      <a:pt x="3" y="252"/>
                      <a:pt x="2" y="251"/>
                    </a:cubicBezTo>
                    <a:cubicBezTo>
                      <a:pt x="1" y="241"/>
                      <a:pt x="0" y="230"/>
                      <a:pt x="7" y="203"/>
                    </a:cubicBezTo>
                    <a:cubicBezTo>
                      <a:pt x="10" y="191"/>
                      <a:pt x="18" y="159"/>
                      <a:pt x="26" y="125"/>
                    </a:cubicBezTo>
                    <a:cubicBezTo>
                      <a:pt x="50" y="22"/>
                      <a:pt x="54" y="10"/>
                      <a:pt x="57" y="7"/>
                    </a:cubicBezTo>
                    <a:cubicBezTo>
                      <a:pt x="60" y="4"/>
                      <a:pt x="66" y="2"/>
                      <a:pt x="70" y="0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4"/>
                      <a:pt x="66" y="15"/>
                      <a:pt x="65" y="16"/>
                    </a:cubicBezTo>
                    <a:cubicBezTo>
                      <a:pt x="62" y="24"/>
                      <a:pt x="48" y="84"/>
                      <a:pt x="38" y="127"/>
                    </a:cubicBezTo>
                    <a:cubicBezTo>
                      <a:pt x="30" y="162"/>
                      <a:pt x="22" y="194"/>
                      <a:pt x="19" y="206"/>
                    </a:cubicBezTo>
                    <a:cubicBezTo>
                      <a:pt x="12" y="230"/>
                      <a:pt x="13" y="240"/>
                      <a:pt x="14" y="249"/>
                    </a:cubicBezTo>
                    <a:cubicBezTo>
                      <a:pt x="15" y="251"/>
                      <a:pt x="15" y="252"/>
                      <a:pt x="15" y="254"/>
                    </a:cubicBezTo>
                    <a:cubicBezTo>
                      <a:pt x="15" y="257"/>
                      <a:pt x="25" y="262"/>
                      <a:pt x="34" y="264"/>
                    </a:cubicBezTo>
                    <a:lnTo>
                      <a:pt x="33" y="27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0" name="Group 196"/>
            <p:cNvGrpSpPr>
              <a:grpSpLocks/>
            </p:cNvGrpSpPr>
            <p:nvPr/>
          </p:nvGrpSpPr>
          <p:grpSpPr bwMode="auto">
            <a:xfrm rot="21280681" flipH="1">
              <a:off x="5695914" y="1676200"/>
              <a:ext cx="300038" cy="1562100"/>
              <a:chOff x="4878" y="631"/>
              <a:chExt cx="479" cy="2487"/>
            </a:xfrm>
          </p:grpSpPr>
          <p:sp>
            <p:nvSpPr>
              <p:cNvPr id="81" name="Freeform 197"/>
              <p:cNvSpPr>
                <a:spLocks/>
              </p:cNvSpPr>
              <p:nvPr/>
            </p:nvSpPr>
            <p:spPr bwMode="auto">
              <a:xfrm>
                <a:off x="4878" y="631"/>
                <a:ext cx="193" cy="2477"/>
              </a:xfrm>
              <a:custGeom>
                <a:avLst/>
                <a:gdLst>
                  <a:gd name="T0" fmla="*/ 160 w 82"/>
                  <a:gd name="T1" fmla="*/ 71 h 1049"/>
                  <a:gd name="T2" fmla="*/ 80 w 82"/>
                  <a:gd name="T3" fmla="*/ 836 h 1049"/>
                  <a:gd name="T4" fmla="*/ 52 w 82"/>
                  <a:gd name="T5" fmla="*/ 1060 h 1049"/>
                  <a:gd name="T6" fmla="*/ 52 w 82"/>
                  <a:gd name="T7" fmla="*/ 1247 h 1049"/>
                  <a:gd name="T8" fmla="*/ 42 w 82"/>
                  <a:gd name="T9" fmla="*/ 1327 h 1049"/>
                  <a:gd name="T10" fmla="*/ 26 w 82"/>
                  <a:gd name="T11" fmla="*/ 1721 h 1049"/>
                  <a:gd name="T12" fmla="*/ 26 w 82"/>
                  <a:gd name="T13" fmla="*/ 1960 h 1049"/>
                  <a:gd name="T14" fmla="*/ 9 w 82"/>
                  <a:gd name="T15" fmla="*/ 2349 h 1049"/>
                  <a:gd name="T16" fmla="*/ 82 w 82"/>
                  <a:gd name="T17" fmla="*/ 2460 h 1049"/>
                  <a:gd name="T18" fmla="*/ 179 w 82"/>
                  <a:gd name="T19" fmla="*/ 24 h 1049"/>
                  <a:gd name="T20" fmla="*/ 160 w 82"/>
                  <a:gd name="T21" fmla="*/ 71 h 104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82"/>
                  <a:gd name="T34" fmla="*/ 0 h 1049"/>
                  <a:gd name="T35" fmla="*/ 82 w 82"/>
                  <a:gd name="T36" fmla="*/ 1049 h 104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82" h="1049">
                    <a:moveTo>
                      <a:pt x="68" y="30"/>
                    </a:moveTo>
                    <a:cubicBezTo>
                      <a:pt x="54" y="56"/>
                      <a:pt x="34" y="318"/>
                      <a:pt x="34" y="354"/>
                    </a:cubicBezTo>
                    <a:cubicBezTo>
                      <a:pt x="34" y="388"/>
                      <a:pt x="22" y="425"/>
                      <a:pt x="22" y="449"/>
                    </a:cubicBezTo>
                    <a:cubicBezTo>
                      <a:pt x="21" y="472"/>
                      <a:pt x="14" y="512"/>
                      <a:pt x="22" y="528"/>
                    </a:cubicBezTo>
                    <a:cubicBezTo>
                      <a:pt x="30" y="544"/>
                      <a:pt x="19" y="545"/>
                      <a:pt x="18" y="562"/>
                    </a:cubicBezTo>
                    <a:cubicBezTo>
                      <a:pt x="17" y="579"/>
                      <a:pt x="10" y="718"/>
                      <a:pt x="11" y="729"/>
                    </a:cubicBezTo>
                    <a:cubicBezTo>
                      <a:pt x="13" y="741"/>
                      <a:pt x="19" y="798"/>
                      <a:pt x="11" y="830"/>
                    </a:cubicBezTo>
                    <a:cubicBezTo>
                      <a:pt x="3" y="863"/>
                      <a:pt x="0" y="975"/>
                      <a:pt x="4" y="995"/>
                    </a:cubicBezTo>
                    <a:cubicBezTo>
                      <a:pt x="9" y="1014"/>
                      <a:pt x="12" y="1036"/>
                      <a:pt x="35" y="1042"/>
                    </a:cubicBezTo>
                    <a:cubicBezTo>
                      <a:pt x="58" y="1049"/>
                      <a:pt x="82" y="0"/>
                      <a:pt x="76" y="10"/>
                    </a:cubicBezTo>
                    <a:cubicBezTo>
                      <a:pt x="71" y="21"/>
                      <a:pt x="68" y="30"/>
                      <a:pt x="68" y="3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9F6801"/>
                  </a:gs>
                  <a:gs pos="100000">
                    <a:srgbClr val="FEA50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" name="Freeform 198"/>
              <p:cNvSpPr>
                <a:spLocks/>
              </p:cNvSpPr>
              <p:nvPr/>
            </p:nvSpPr>
            <p:spPr bwMode="auto">
              <a:xfrm>
                <a:off x="4925" y="631"/>
                <a:ext cx="432" cy="2487"/>
              </a:xfrm>
              <a:custGeom>
                <a:avLst/>
                <a:gdLst>
                  <a:gd name="T0" fmla="*/ 47 w 183"/>
                  <a:gd name="T1" fmla="*/ 2470 h 1053"/>
                  <a:gd name="T2" fmla="*/ 5 w 183"/>
                  <a:gd name="T3" fmla="*/ 2400 h 1053"/>
                  <a:gd name="T4" fmla="*/ 113 w 183"/>
                  <a:gd name="T5" fmla="*/ 71 h 1053"/>
                  <a:gd name="T6" fmla="*/ 186 w 183"/>
                  <a:gd name="T7" fmla="*/ 9 h 1053"/>
                  <a:gd name="T8" fmla="*/ 390 w 183"/>
                  <a:gd name="T9" fmla="*/ 24 h 1053"/>
                  <a:gd name="T10" fmla="*/ 432 w 183"/>
                  <a:gd name="T11" fmla="*/ 71 h 1053"/>
                  <a:gd name="T12" fmla="*/ 312 w 183"/>
                  <a:gd name="T13" fmla="*/ 2437 h 1053"/>
                  <a:gd name="T14" fmla="*/ 271 w 183"/>
                  <a:gd name="T15" fmla="*/ 2487 h 1053"/>
                  <a:gd name="T16" fmla="*/ 47 w 183"/>
                  <a:gd name="T17" fmla="*/ 2470 h 105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83"/>
                  <a:gd name="T28" fmla="*/ 0 h 1053"/>
                  <a:gd name="T29" fmla="*/ 183 w 183"/>
                  <a:gd name="T30" fmla="*/ 1053 h 105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83" h="1053">
                    <a:moveTo>
                      <a:pt x="20" y="1046"/>
                    </a:moveTo>
                    <a:cubicBezTo>
                      <a:pt x="12" y="1041"/>
                      <a:pt x="0" y="1030"/>
                      <a:pt x="2" y="1016"/>
                    </a:cubicBezTo>
                    <a:cubicBezTo>
                      <a:pt x="3" y="1003"/>
                      <a:pt x="43" y="43"/>
                      <a:pt x="48" y="30"/>
                    </a:cubicBezTo>
                    <a:cubicBezTo>
                      <a:pt x="53" y="16"/>
                      <a:pt x="56" y="0"/>
                      <a:pt x="79" y="4"/>
                    </a:cubicBezTo>
                    <a:cubicBezTo>
                      <a:pt x="102" y="7"/>
                      <a:pt x="154" y="10"/>
                      <a:pt x="165" y="10"/>
                    </a:cubicBezTo>
                    <a:cubicBezTo>
                      <a:pt x="175" y="10"/>
                      <a:pt x="183" y="13"/>
                      <a:pt x="183" y="30"/>
                    </a:cubicBezTo>
                    <a:cubicBezTo>
                      <a:pt x="183" y="47"/>
                      <a:pt x="135" y="1010"/>
                      <a:pt x="132" y="1032"/>
                    </a:cubicBezTo>
                    <a:cubicBezTo>
                      <a:pt x="129" y="1053"/>
                      <a:pt x="125" y="1053"/>
                      <a:pt x="115" y="1053"/>
                    </a:cubicBezTo>
                    <a:cubicBezTo>
                      <a:pt x="106" y="1053"/>
                      <a:pt x="29" y="1051"/>
                      <a:pt x="20" y="104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100000">
                    <a:srgbClr val="9F680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" name="Freeform 199"/>
              <p:cNvSpPr>
                <a:spLocks/>
              </p:cNvSpPr>
              <p:nvPr/>
            </p:nvSpPr>
            <p:spPr bwMode="auto">
              <a:xfrm>
                <a:off x="4972" y="2031"/>
                <a:ext cx="317" cy="95"/>
              </a:xfrm>
              <a:custGeom>
                <a:avLst/>
                <a:gdLst>
                  <a:gd name="T0" fmla="*/ 71 w 134"/>
                  <a:gd name="T1" fmla="*/ 10 h 40"/>
                  <a:gd name="T2" fmla="*/ 0 w 134"/>
                  <a:gd name="T3" fmla="*/ 40 h 40"/>
                  <a:gd name="T4" fmla="*/ 71 w 134"/>
                  <a:gd name="T5" fmla="*/ 90 h 40"/>
                  <a:gd name="T6" fmla="*/ 260 w 134"/>
                  <a:gd name="T7" fmla="*/ 93 h 40"/>
                  <a:gd name="T8" fmla="*/ 317 w 134"/>
                  <a:gd name="T9" fmla="*/ 62 h 40"/>
                  <a:gd name="T10" fmla="*/ 265 w 134"/>
                  <a:gd name="T11" fmla="*/ 21 h 40"/>
                  <a:gd name="T12" fmla="*/ 71 w 134"/>
                  <a:gd name="T13" fmla="*/ 10 h 4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34"/>
                  <a:gd name="T22" fmla="*/ 0 h 40"/>
                  <a:gd name="T23" fmla="*/ 134 w 134"/>
                  <a:gd name="T24" fmla="*/ 40 h 4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34" h="40">
                    <a:moveTo>
                      <a:pt x="30" y="4"/>
                    </a:moveTo>
                    <a:cubicBezTo>
                      <a:pt x="18" y="4"/>
                      <a:pt x="0" y="0"/>
                      <a:pt x="0" y="17"/>
                    </a:cubicBezTo>
                    <a:cubicBezTo>
                      <a:pt x="0" y="34"/>
                      <a:pt x="19" y="38"/>
                      <a:pt x="30" y="38"/>
                    </a:cubicBezTo>
                    <a:cubicBezTo>
                      <a:pt x="41" y="39"/>
                      <a:pt x="103" y="38"/>
                      <a:pt x="110" y="39"/>
                    </a:cubicBezTo>
                    <a:cubicBezTo>
                      <a:pt x="127" y="40"/>
                      <a:pt x="134" y="35"/>
                      <a:pt x="134" y="26"/>
                    </a:cubicBezTo>
                    <a:cubicBezTo>
                      <a:pt x="134" y="16"/>
                      <a:pt x="131" y="10"/>
                      <a:pt x="112" y="9"/>
                    </a:cubicBezTo>
                    <a:cubicBezTo>
                      <a:pt x="103" y="9"/>
                      <a:pt x="44" y="5"/>
                      <a:pt x="30" y="4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EA501"/>
                  </a:gs>
                  <a:gs pos="50000">
                    <a:srgbClr val="9F6801"/>
                  </a:gs>
                  <a:gs pos="100000">
                    <a:srgbClr val="FEA50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4351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4" name="Freeform 200"/>
              <p:cNvSpPr>
                <a:spLocks/>
              </p:cNvSpPr>
              <p:nvPr/>
            </p:nvSpPr>
            <p:spPr bwMode="auto">
              <a:xfrm>
                <a:off x="4979" y="1852"/>
                <a:ext cx="345" cy="259"/>
              </a:xfrm>
              <a:custGeom>
                <a:avLst/>
                <a:gdLst>
                  <a:gd name="T0" fmla="*/ 274 w 146"/>
                  <a:gd name="T1" fmla="*/ 259 h 110"/>
                  <a:gd name="T2" fmla="*/ 14 w 146"/>
                  <a:gd name="T3" fmla="*/ 240 h 110"/>
                  <a:gd name="T4" fmla="*/ 0 w 146"/>
                  <a:gd name="T5" fmla="*/ 226 h 110"/>
                  <a:gd name="T6" fmla="*/ 17 w 146"/>
                  <a:gd name="T7" fmla="*/ 212 h 110"/>
                  <a:gd name="T8" fmla="*/ 274 w 146"/>
                  <a:gd name="T9" fmla="*/ 231 h 110"/>
                  <a:gd name="T10" fmla="*/ 314 w 146"/>
                  <a:gd name="T11" fmla="*/ 219 h 110"/>
                  <a:gd name="T12" fmla="*/ 317 w 146"/>
                  <a:gd name="T13" fmla="*/ 214 h 110"/>
                  <a:gd name="T14" fmla="*/ 314 w 146"/>
                  <a:gd name="T15" fmla="*/ 186 h 110"/>
                  <a:gd name="T16" fmla="*/ 314 w 146"/>
                  <a:gd name="T17" fmla="*/ 181 h 110"/>
                  <a:gd name="T18" fmla="*/ 321 w 146"/>
                  <a:gd name="T19" fmla="*/ 0 h 110"/>
                  <a:gd name="T20" fmla="*/ 343 w 146"/>
                  <a:gd name="T21" fmla="*/ 184 h 110"/>
                  <a:gd name="T22" fmla="*/ 345 w 146"/>
                  <a:gd name="T23" fmla="*/ 210 h 110"/>
                  <a:gd name="T24" fmla="*/ 336 w 146"/>
                  <a:gd name="T25" fmla="*/ 235 h 110"/>
                  <a:gd name="T26" fmla="*/ 274 w 146"/>
                  <a:gd name="T27" fmla="*/ 259 h 1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6"/>
                  <a:gd name="T43" fmla="*/ 0 h 110"/>
                  <a:gd name="T44" fmla="*/ 146 w 146"/>
                  <a:gd name="T45" fmla="*/ 110 h 11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6" h="110">
                    <a:moveTo>
                      <a:pt x="116" y="110"/>
                    </a:moveTo>
                    <a:cubicBezTo>
                      <a:pt x="103" y="110"/>
                      <a:pt x="10" y="103"/>
                      <a:pt x="6" y="102"/>
                    </a:cubicBezTo>
                    <a:cubicBezTo>
                      <a:pt x="2" y="102"/>
                      <a:pt x="0" y="99"/>
                      <a:pt x="0" y="96"/>
                    </a:cubicBezTo>
                    <a:cubicBezTo>
                      <a:pt x="1" y="92"/>
                      <a:pt x="3" y="90"/>
                      <a:pt x="7" y="90"/>
                    </a:cubicBezTo>
                    <a:cubicBezTo>
                      <a:pt x="8" y="90"/>
                      <a:pt x="104" y="98"/>
                      <a:pt x="116" y="98"/>
                    </a:cubicBezTo>
                    <a:cubicBezTo>
                      <a:pt x="123" y="98"/>
                      <a:pt x="130" y="95"/>
                      <a:pt x="133" y="93"/>
                    </a:cubicBezTo>
                    <a:cubicBezTo>
                      <a:pt x="134" y="92"/>
                      <a:pt x="134" y="91"/>
                      <a:pt x="134" y="91"/>
                    </a:cubicBezTo>
                    <a:cubicBezTo>
                      <a:pt x="134" y="90"/>
                      <a:pt x="133" y="85"/>
                      <a:pt x="133" y="79"/>
                    </a:cubicBezTo>
                    <a:cubicBezTo>
                      <a:pt x="133" y="78"/>
                      <a:pt x="133" y="78"/>
                      <a:pt x="133" y="77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40" y="26"/>
                      <a:pt x="143" y="60"/>
                      <a:pt x="145" y="78"/>
                    </a:cubicBezTo>
                    <a:cubicBezTo>
                      <a:pt x="145" y="84"/>
                      <a:pt x="146" y="88"/>
                      <a:pt x="146" y="89"/>
                    </a:cubicBezTo>
                    <a:cubicBezTo>
                      <a:pt x="146" y="92"/>
                      <a:pt x="146" y="96"/>
                      <a:pt x="142" y="100"/>
                    </a:cubicBezTo>
                    <a:cubicBezTo>
                      <a:pt x="137" y="106"/>
                      <a:pt x="126" y="110"/>
                      <a:pt x="116" y="110"/>
                    </a:cubicBez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88" name="群組 87"/>
          <p:cNvGrpSpPr/>
          <p:nvPr/>
        </p:nvGrpSpPr>
        <p:grpSpPr>
          <a:xfrm rot="566402">
            <a:off x="9527567" y="1710190"/>
            <a:ext cx="355600" cy="1562100"/>
            <a:chOff x="8662990" y="1561040"/>
            <a:chExt cx="355600" cy="1562100"/>
          </a:xfrm>
        </p:grpSpPr>
        <p:grpSp>
          <p:nvGrpSpPr>
            <p:cNvPr id="89" name="Group 173"/>
            <p:cNvGrpSpPr>
              <a:grpSpLocks/>
            </p:cNvGrpSpPr>
            <p:nvPr/>
          </p:nvGrpSpPr>
          <p:grpSpPr bwMode="auto">
            <a:xfrm rot="21359759">
              <a:off x="8662990" y="1572153"/>
              <a:ext cx="209550" cy="1543050"/>
              <a:chOff x="4793" y="652"/>
              <a:chExt cx="330" cy="2454"/>
            </a:xfrm>
          </p:grpSpPr>
          <p:sp>
            <p:nvSpPr>
              <p:cNvPr id="95" name="Freeform 174"/>
              <p:cNvSpPr>
                <a:spLocks/>
              </p:cNvSpPr>
              <p:nvPr/>
            </p:nvSpPr>
            <p:spPr bwMode="auto">
              <a:xfrm>
                <a:off x="4828" y="665"/>
                <a:ext cx="177" cy="2441"/>
              </a:xfrm>
              <a:custGeom>
                <a:avLst/>
                <a:gdLst/>
                <a:ahLst/>
                <a:cxnLst>
                  <a:cxn ang="0">
                    <a:pos x="38" y="999"/>
                  </a:cxn>
                  <a:cxn ang="0">
                    <a:pos x="0" y="1023"/>
                  </a:cxn>
                  <a:cxn ang="0">
                    <a:pos x="13" y="706"/>
                  </a:cxn>
                  <a:cxn ang="0">
                    <a:pos x="32" y="358"/>
                  </a:cxn>
                  <a:cxn ang="0">
                    <a:pos x="47" y="8"/>
                  </a:cxn>
                  <a:cxn ang="0">
                    <a:pos x="69" y="0"/>
                  </a:cxn>
                  <a:cxn ang="0">
                    <a:pos x="38" y="999"/>
                  </a:cxn>
                </a:cxnLst>
                <a:rect l="0" t="0" r="r" b="b"/>
                <a:pathLst>
                  <a:path w="75" h="1034">
                    <a:moveTo>
                      <a:pt x="38" y="999"/>
                    </a:moveTo>
                    <a:cubicBezTo>
                      <a:pt x="38" y="999"/>
                      <a:pt x="0" y="1034"/>
                      <a:pt x="0" y="1023"/>
                    </a:cubicBezTo>
                    <a:cubicBezTo>
                      <a:pt x="0" y="1012"/>
                      <a:pt x="11" y="726"/>
                      <a:pt x="13" y="706"/>
                    </a:cubicBezTo>
                    <a:cubicBezTo>
                      <a:pt x="15" y="686"/>
                      <a:pt x="31" y="376"/>
                      <a:pt x="32" y="358"/>
                    </a:cubicBezTo>
                    <a:cubicBezTo>
                      <a:pt x="33" y="340"/>
                      <a:pt x="39" y="16"/>
                      <a:pt x="47" y="8"/>
                    </a:cubicBezTo>
                    <a:cubicBezTo>
                      <a:pt x="54" y="1"/>
                      <a:pt x="63" y="0"/>
                      <a:pt x="69" y="0"/>
                    </a:cubicBezTo>
                    <a:cubicBezTo>
                      <a:pt x="75" y="0"/>
                      <a:pt x="38" y="999"/>
                      <a:pt x="38" y="999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60784"/>
                      <a:invGamma/>
                    </a:schemeClr>
                  </a:gs>
                </a:gsLst>
                <a:lin ang="2700000" scaled="1"/>
              </a:gradFill>
              <a:ln w="14351" cap="flat" cmpd="sng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96" name="Freeform 175"/>
              <p:cNvSpPr>
                <a:spLocks/>
              </p:cNvSpPr>
              <p:nvPr/>
            </p:nvSpPr>
            <p:spPr bwMode="auto">
              <a:xfrm>
                <a:off x="4818" y="652"/>
                <a:ext cx="305" cy="2449"/>
              </a:xfrm>
              <a:custGeom>
                <a:avLst/>
                <a:gdLst/>
                <a:ahLst/>
                <a:cxnLst>
                  <a:cxn ang="0">
                    <a:pos x="113" y="10"/>
                  </a:cxn>
                  <a:cxn ang="0">
                    <a:pos x="65" y="8"/>
                  </a:cxn>
                  <a:cxn ang="0">
                    <a:pos x="55" y="35"/>
                  </a:cxn>
                  <a:cxn ang="0">
                    <a:pos x="47" y="496"/>
                  </a:cxn>
                  <a:cxn ang="0">
                    <a:pos x="36" y="720"/>
                  </a:cxn>
                  <a:cxn ang="0">
                    <a:pos x="27" y="780"/>
                  </a:cxn>
                  <a:cxn ang="0">
                    <a:pos x="33" y="838"/>
                  </a:cxn>
                  <a:cxn ang="0">
                    <a:pos x="27" y="977"/>
                  </a:cxn>
                  <a:cxn ang="0">
                    <a:pos x="5" y="1033"/>
                  </a:cxn>
                  <a:cxn ang="0">
                    <a:pos x="65" y="1037"/>
                  </a:cxn>
                  <a:cxn ang="0">
                    <a:pos x="113" y="10"/>
                  </a:cxn>
                </a:cxnLst>
                <a:rect l="0" t="0" r="r" b="b"/>
                <a:pathLst>
                  <a:path w="129" h="1037">
                    <a:moveTo>
                      <a:pt x="113" y="10"/>
                    </a:moveTo>
                    <a:cubicBezTo>
                      <a:pt x="98" y="8"/>
                      <a:pt x="75" y="0"/>
                      <a:pt x="65" y="8"/>
                    </a:cubicBezTo>
                    <a:cubicBezTo>
                      <a:pt x="55" y="16"/>
                      <a:pt x="55" y="19"/>
                      <a:pt x="55" y="35"/>
                    </a:cubicBezTo>
                    <a:cubicBezTo>
                      <a:pt x="55" y="51"/>
                      <a:pt x="47" y="474"/>
                      <a:pt x="47" y="496"/>
                    </a:cubicBezTo>
                    <a:cubicBezTo>
                      <a:pt x="47" y="519"/>
                      <a:pt x="48" y="704"/>
                      <a:pt x="36" y="720"/>
                    </a:cubicBezTo>
                    <a:cubicBezTo>
                      <a:pt x="24" y="737"/>
                      <a:pt x="30" y="756"/>
                      <a:pt x="27" y="780"/>
                    </a:cubicBezTo>
                    <a:cubicBezTo>
                      <a:pt x="24" y="804"/>
                      <a:pt x="35" y="821"/>
                      <a:pt x="33" y="838"/>
                    </a:cubicBezTo>
                    <a:cubicBezTo>
                      <a:pt x="31" y="855"/>
                      <a:pt x="34" y="956"/>
                      <a:pt x="27" y="977"/>
                    </a:cubicBezTo>
                    <a:cubicBezTo>
                      <a:pt x="20" y="998"/>
                      <a:pt x="0" y="1033"/>
                      <a:pt x="5" y="1033"/>
                    </a:cubicBezTo>
                    <a:cubicBezTo>
                      <a:pt x="15" y="1033"/>
                      <a:pt x="65" y="1037"/>
                      <a:pt x="65" y="1037"/>
                    </a:cubicBezTo>
                    <a:cubicBezTo>
                      <a:pt x="65" y="1037"/>
                      <a:pt x="129" y="12"/>
                      <a:pt x="113" y="1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60784"/>
                      <a:invGamma/>
                    </a:schemeClr>
                  </a:gs>
                </a:gsLst>
                <a:lin ang="2700000" scaled="1"/>
              </a:gradFill>
              <a:ln w="14351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97" name="Freeform 176"/>
              <p:cNvSpPr>
                <a:spLocks/>
              </p:cNvSpPr>
              <p:nvPr/>
            </p:nvSpPr>
            <p:spPr bwMode="auto">
              <a:xfrm>
                <a:off x="4793" y="1476"/>
                <a:ext cx="165" cy="652"/>
              </a:xfrm>
              <a:custGeom>
                <a:avLst/>
                <a:gdLst>
                  <a:gd name="T0" fmla="*/ 78 w 70"/>
                  <a:gd name="T1" fmla="*/ 652 h 276"/>
                  <a:gd name="T2" fmla="*/ 7 w 70"/>
                  <a:gd name="T3" fmla="*/ 602 h 276"/>
                  <a:gd name="T4" fmla="*/ 5 w 70"/>
                  <a:gd name="T5" fmla="*/ 593 h 276"/>
                  <a:gd name="T6" fmla="*/ 17 w 70"/>
                  <a:gd name="T7" fmla="*/ 480 h 276"/>
                  <a:gd name="T8" fmla="*/ 61 w 70"/>
                  <a:gd name="T9" fmla="*/ 295 h 276"/>
                  <a:gd name="T10" fmla="*/ 134 w 70"/>
                  <a:gd name="T11" fmla="*/ 17 h 276"/>
                  <a:gd name="T12" fmla="*/ 165 w 70"/>
                  <a:gd name="T13" fmla="*/ 0 h 276"/>
                  <a:gd name="T14" fmla="*/ 163 w 70"/>
                  <a:gd name="T15" fmla="*/ 31 h 276"/>
                  <a:gd name="T16" fmla="*/ 153 w 70"/>
                  <a:gd name="T17" fmla="*/ 38 h 276"/>
                  <a:gd name="T18" fmla="*/ 90 w 70"/>
                  <a:gd name="T19" fmla="*/ 300 h 276"/>
                  <a:gd name="T20" fmla="*/ 45 w 70"/>
                  <a:gd name="T21" fmla="*/ 487 h 276"/>
                  <a:gd name="T22" fmla="*/ 33 w 70"/>
                  <a:gd name="T23" fmla="*/ 588 h 276"/>
                  <a:gd name="T24" fmla="*/ 35 w 70"/>
                  <a:gd name="T25" fmla="*/ 600 h 276"/>
                  <a:gd name="T26" fmla="*/ 80 w 70"/>
                  <a:gd name="T27" fmla="*/ 624 h 276"/>
                  <a:gd name="T28" fmla="*/ 78 w 70"/>
                  <a:gd name="T29" fmla="*/ 652 h 27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0"/>
                  <a:gd name="T46" fmla="*/ 0 h 276"/>
                  <a:gd name="T47" fmla="*/ 70 w 70"/>
                  <a:gd name="T48" fmla="*/ 276 h 27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0" h="276">
                    <a:moveTo>
                      <a:pt x="33" y="276"/>
                    </a:moveTo>
                    <a:cubicBezTo>
                      <a:pt x="25" y="275"/>
                      <a:pt x="4" y="268"/>
                      <a:pt x="3" y="255"/>
                    </a:cubicBezTo>
                    <a:cubicBezTo>
                      <a:pt x="3" y="253"/>
                      <a:pt x="3" y="252"/>
                      <a:pt x="2" y="251"/>
                    </a:cubicBezTo>
                    <a:cubicBezTo>
                      <a:pt x="1" y="241"/>
                      <a:pt x="0" y="230"/>
                      <a:pt x="7" y="203"/>
                    </a:cubicBezTo>
                    <a:cubicBezTo>
                      <a:pt x="10" y="191"/>
                      <a:pt x="18" y="159"/>
                      <a:pt x="26" y="125"/>
                    </a:cubicBezTo>
                    <a:cubicBezTo>
                      <a:pt x="50" y="22"/>
                      <a:pt x="54" y="10"/>
                      <a:pt x="57" y="7"/>
                    </a:cubicBezTo>
                    <a:cubicBezTo>
                      <a:pt x="60" y="4"/>
                      <a:pt x="66" y="2"/>
                      <a:pt x="70" y="0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4"/>
                      <a:pt x="66" y="15"/>
                      <a:pt x="65" y="16"/>
                    </a:cubicBezTo>
                    <a:cubicBezTo>
                      <a:pt x="62" y="24"/>
                      <a:pt x="48" y="84"/>
                      <a:pt x="38" y="127"/>
                    </a:cubicBezTo>
                    <a:cubicBezTo>
                      <a:pt x="30" y="162"/>
                      <a:pt x="22" y="194"/>
                      <a:pt x="19" y="206"/>
                    </a:cubicBezTo>
                    <a:cubicBezTo>
                      <a:pt x="12" y="230"/>
                      <a:pt x="13" y="240"/>
                      <a:pt x="14" y="249"/>
                    </a:cubicBezTo>
                    <a:cubicBezTo>
                      <a:pt x="15" y="251"/>
                      <a:pt x="15" y="252"/>
                      <a:pt x="15" y="254"/>
                    </a:cubicBezTo>
                    <a:cubicBezTo>
                      <a:pt x="15" y="257"/>
                      <a:pt x="25" y="262"/>
                      <a:pt x="34" y="264"/>
                    </a:cubicBezTo>
                    <a:lnTo>
                      <a:pt x="33" y="27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0" name="Group 182"/>
            <p:cNvGrpSpPr>
              <a:grpSpLocks/>
            </p:cNvGrpSpPr>
            <p:nvPr/>
          </p:nvGrpSpPr>
          <p:grpSpPr bwMode="auto">
            <a:xfrm rot="21359759">
              <a:off x="8716965" y="1561040"/>
              <a:ext cx="301625" cy="1562100"/>
              <a:chOff x="4878" y="631"/>
              <a:chExt cx="479" cy="2487"/>
            </a:xfrm>
          </p:grpSpPr>
          <p:sp>
            <p:nvSpPr>
              <p:cNvPr id="91" name="Freeform 183"/>
              <p:cNvSpPr>
                <a:spLocks/>
              </p:cNvSpPr>
              <p:nvPr/>
            </p:nvSpPr>
            <p:spPr bwMode="auto">
              <a:xfrm>
                <a:off x="4878" y="631"/>
                <a:ext cx="194" cy="2477"/>
              </a:xfrm>
              <a:custGeom>
                <a:avLst/>
                <a:gdLst/>
                <a:ahLst/>
                <a:cxnLst>
                  <a:cxn ang="0">
                    <a:pos x="68" y="30"/>
                  </a:cxn>
                  <a:cxn ang="0">
                    <a:pos x="34" y="354"/>
                  </a:cxn>
                  <a:cxn ang="0">
                    <a:pos x="22" y="449"/>
                  </a:cxn>
                  <a:cxn ang="0">
                    <a:pos x="22" y="528"/>
                  </a:cxn>
                  <a:cxn ang="0">
                    <a:pos x="18" y="562"/>
                  </a:cxn>
                  <a:cxn ang="0">
                    <a:pos x="11" y="729"/>
                  </a:cxn>
                  <a:cxn ang="0">
                    <a:pos x="11" y="830"/>
                  </a:cxn>
                  <a:cxn ang="0">
                    <a:pos x="4" y="995"/>
                  </a:cxn>
                  <a:cxn ang="0">
                    <a:pos x="35" y="1042"/>
                  </a:cxn>
                  <a:cxn ang="0">
                    <a:pos x="76" y="10"/>
                  </a:cxn>
                  <a:cxn ang="0">
                    <a:pos x="68" y="30"/>
                  </a:cxn>
                </a:cxnLst>
                <a:rect l="0" t="0" r="r" b="b"/>
                <a:pathLst>
                  <a:path w="82" h="1049">
                    <a:moveTo>
                      <a:pt x="68" y="30"/>
                    </a:moveTo>
                    <a:cubicBezTo>
                      <a:pt x="54" y="56"/>
                      <a:pt x="34" y="318"/>
                      <a:pt x="34" y="354"/>
                    </a:cubicBezTo>
                    <a:cubicBezTo>
                      <a:pt x="34" y="388"/>
                      <a:pt x="22" y="425"/>
                      <a:pt x="22" y="449"/>
                    </a:cubicBezTo>
                    <a:cubicBezTo>
                      <a:pt x="21" y="472"/>
                      <a:pt x="14" y="512"/>
                      <a:pt x="22" y="528"/>
                    </a:cubicBezTo>
                    <a:cubicBezTo>
                      <a:pt x="30" y="544"/>
                      <a:pt x="19" y="545"/>
                      <a:pt x="18" y="562"/>
                    </a:cubicBezTo>
                    <a:cubicBezTo>
                      <a:pt x="17" y="579"/>
                      <a:pt x="10" y="718"/>
                      <a:pt x="11" y="729"/>
                    </a:cubicBezTo>
                    <a:cubicBezTo>
                      <a:pt x="13" y="741"/>
                      <a:pt x="19" y="798"/>
                      <a:pt x="11" y="830"/>
                    </a:cubicBezTo>
                    <a:cubicBezTo>
                      <a:pt x="3" y="863"/>
                      <a:pt x="0" y="975"/>
                      <a:pt x="4" y="995"/>
                    </a:cubicBezTo>
                    <a:cubicBezTo>
                      <a:pt x="9" y="1014"/>
                      <a:pt x="12" y="1036"/>
                      <a:pt x="35" y="1042"/>
                    </a:cubicBezTo>
                    <a:cubicBezTo>
                      <a:pt x="58" y="1049"/>
                      <a:pt x="82" y="0"/>
                      <a:pt x="76" y="10"/>
                    </a:cubicBezTo>
                    <a:cubicBezTo>
                      <a:pt x="71" y="21"/>
                      <a:pt x="68" y="30"/>
                      <a:pt x="68" y="3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>
                      <a:gamma/>
                      <a:shade val="62745"/>
                      <a:invGamma/>
                    </a:schemeClr>
                  </a:gs>
                  <a:gs pos="100000">
                    <a:schemeClr val="bg2"/>
                  </a:gs>
                </a:gsLst>
                <a:lin ang="0" scaled="1"/>
              </a:gradFill>
              <a:ln w="14351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92" name="Freeform 185"/>
              <p:cNvSpPr>
                <a:spLocks/>
              </p:cNvSpPr>
              <p:nvPr/>
            </p:nvSpPr>
            <p:spPr bwMode="auto">
              <a:xfrm>
                <a:off x="4971" y="2031"/>
                <a:ext cx="318" cy="96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0" y="17"/>
                  </a:cxn>
                  <a:cxn ang="0">
                    <a:pos x="30" y="38"/>
                  </a:cxn>
                  <a:cxn ang="0">
                    <a:pos x="110" y="39"/>
                  </a:cxn>
                  <a:cxn ang="0">
                    <a:pos x="134" y="26"/>
                  </a:cxn>
                  <a:cxn ang="0">
                    <a:pos x="112" y="9"/>
                  </a:cxn>
                  <a:cxn ang="0">
                    <a:pos x="30" y="4"/>
                  </a:cxn>
                </a:cxnLst>
                <a:rect l="0" t="0" r="r" b="b"/>
                <a:pathLst>
                  <a:path w="134" h="40">
                    <a:moveTo>
                      <a:pt x="30" y="4"/>
                    </a:moveTo>
                    <a:cubicBezTo>
                      <a:pt x="18" y="4"/>
                      <a:pt x="0" y="0"/>
                      <a:pt x="0" y="17"/>
                    </a:cubicBezTo>
                    <a:cubicBezTo>
                      <a:pt x="0" y="34"/>
                      <a:pt x="19" y="38"/>
                      <a:pt x="30" y="38"/>
                    </a:cubicBezTo>
                    <a:cubicBezTo>
                      <a:pt x="41" y="39"/>
                      <a:pt x="103" y="38"/>
                      <a:pt x="110" y="39"/>
                    </a:cubicBezTo>
                    <a:cubicBezTo>
                      <a:pt x="127" y="40"/>
                      <a:pt x="134" y="35"/>
                      <a:pt x="134" y="26"/>
                    </a:cubicBezTo>
                    <a:cubicBezTo>
                      <a:pt x="134" y="16"/>
                      <a:pt x="131" y="10"/>
                      <a:pt x="112" y="9"/>
                    </a:cubicBezTo>
                    <a:cubicBezTo>
                      <a:pt x="103" y="9"/>
                      <a:pt x="44" y="5"/>
                      <a:pt x="30" y="4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50000">
                    <a:schemeClr val="bg2">
                      <a:gamma/>
                      <a:shade val="62745"/>
                      <a:invGamma/>
                    </a:schemeClr>
                  </a:gs>
                  <a:gs pos="100000">
                    <a:schemeClr val="bg2"/>
                  </a:gs>
                </a:gsLst>
                <a:lin ang="5400000" scaled="1"/>
              </a:gradFill>
              <a:ln w="14351" cap="flat" cmpd="sng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  <p:sp>
            <p:nvSpPr>
              <p:cNvPr id="93" name="Freeform 186"/>
              <p:cNvSpPr>
                <a:spLocks/>
              </p:cNvSpPr>
              <p:nvPr/>
            </p:nvSpPr>
            <p:spPr bwMode="auto">
              <a:xfrm>
                <a:off x="4979" y="1852"/>
                <a:ext cx="345" cy="259"/>
              </a:xfrm>
              <a:custGeom>
                <a:avLst/>
                <a:gdLst>
                  <a:gd name="T0" fmla="*/ 274 w 146"/>
                  <a:gd name="T1" fmla="*/ 259 h 110"/>
                  <a:gd name="T2" fmla="*/ 14 w 146"/>
                  <a:gd name="T3" fmla="*/ 240 h 110"/>
                  <a:gd name="T4" fmla="*/ 0 w 146"/>
                  <a:gd name="T5" fmla="*/ 226 h 110"/>
                  <a:gd name="T6" fmla="*/ 17 w 146"/>
                  <a:gd name="T7" fmla="*/ 212 h 110"/>
                  <a:gd name="T8" fmla="*/ 274 w 146"/>
                  <a:gd name="T9" fmla="*/ 231 h 110"/>
                  <a:gd name="T10" fmla="*/ 314 w 146"/>
                  <a:gd name="T11" fmla="*/ 219 h 110"/>
                  <a:gd name="T12" fmla="*/ 317 w 146"/>
                  <a:gd name="T13" fmla="*/ 214 h 110"/>
                  <a:gd name="T14" fmla="*/ 314 w 146"/>
                  <a:gd name="T15" fmla="*/ 186 h 110"/>
                  <a:gd name="T16" fmla="*/ 314 w 146"/>
                  <a:gd name="T17" fmla="*/ 181 h 110"/>
                  <a:gd name="T18" fmla="*/ 321 w 146"/>
                  <a:gd name="T19" fmla="*/ 0 h 110"/>
                  <a:gd name="T20" fmla="*/ 343 w 146"/>
                  <a:gd name="T21" fmla="*/ 184 h 110"/>
                  <a:gd name="T22" fmla="*/ 345 w 146"/>
                  <a:gd name="T23" fmla="*/ 210 h 110"/>
                  <a:gd name="T24" fmla="*/ 336 w 146"/>
                  <a:gd name="T25" fmla="*/ 235 h 110"/>
                  <a:gd name="T26" fmla="*/ 274 w 146"/>
                  <a:gd name="T27" fmla="*/ 259 h 11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6"/>
                  <a:gd name="T43" fmla="*/ 0 h 110"/>
                  <a:gd name="T44" fmla="*/ 146 w 146"/>
                  <a:gd name="T45" fmla="*/ 110 h 11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6" h="110">
                    <a:moveTo>
                      <a:pt x="116" y="110"/>
                    </a:moveTo>
                    <a:cubicBezTo>
                      <a:pt x="103" y="110"/>
                      <a:pt x="10" y="103"/>
                      <a:pt x="6" y="102"/>
                    </a:cubicBezTo>
                    <a:cubicBezTo>
                      <a:pt x="2" y="102"/>
                      <a:pt x="0" y="99"/>
                      <a:pt x="0" y="96"/>
                    </a:cubicBezTo>
                    <a:cubicBezTo>
                      <a:pt x="1" y="92"/>
                      <a:pt x="3" y="90"/>
                      <a:pt x="7" y="90"/>
                    </a:cubicBezTo>
                    <a:cubicBezTo>
                      <a:pt x="8" y="90"/>
                      <a:pt x="104" y="98"/>
                      <a:pt x="116" y="98"/>
                    </a:cubicBezTo>
                    <a:cubicBezTo>
                      <a:pt x="123" y="98"/>
                      <a:pt x="130" y="95"/>
                      <a:pt x="133" y="93"/>
                    </a:cubicBezTo>
                    <a:cubicBezTo>
                      <a:pt x="134" y="92"/>
                      <a:pt x="134" y="91"/>
                      <a:pt x="134" y="91"/>
                    </a:cubicBezTo>
                    <a:cubicBezTo>
                      <a:pt x="134" y="90"/>
                      <a:pt x="133" y="85"/>
                      <a:pt x="133" y="79"/>
                    </a:cubicBezTo>
                    <a:cubicBezTo>
                      <a:pt x="133" y="78"/>
                      <a:pt x="133" y="78"/>
                      <a:pt x="133" y="77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40" y="26"/>
                      <a:pt x="143" y="60"/>
                      <a:pt x="145" y="78"/>
                    </a:cubicBezTo>
                    <a:cubicBezTo>
                      <a:pt x="145" y="84"/>
                      <a:pt x="146" y="88"/>
                      <a:pt x="146" y="89"/>
                    </a:cubicBezTo>
                    <a:cubicBezTo>
                      <a:pt x="146" y="92"/>
                      <a:pt x="146" y="96"/>
                      <a:pt x="142" y="100"/>
                    </a:cubicBezTo>
                    <a:cubicBezTo>
                      <a:pt x="137" y="106"/>
                      <a:pt x="126" y="110"/>
                      <a:pt x="116" y="110"/>
                    </a:cubicBez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" name="Freeform 184"/>
              <p:cNvSpPr>
                <a:spLocks/>
              </p:cNvSpPr>
              <p:nvPr/>
            </p:nvSpPr>
            <p:spPr bwMode="auto">
              <a:xfrm>
                <a:off x="4926" y="631"/>
                <a:ext cx="431" cy="2487"/>
              </a:xfrm>
              <a:custGeom>
                <a:avLst/>
                <a:gdLst/>
                <a:ahLst/>
                <a:cxnLst>
                  <a:cxn ang="0">
                    <a:pos x="20" y="1046"/>
                  </a:cxn>
                  <a:cxn ang="0">
                    <a:pos x="2" y="1016"/>
                  </a:cxn>
                  <a:cxn ang="0">
                    <a:pos x="48" y="30"/>
                  </a:cxn>
                  <a:cxn ang="0">
                    <a:pos x="79" y="4"/>
                  </a:cxn>
                  <a:cxn ang="0">
                    <a:pos x="165" y="10"/>
                  </a:cxn>
                  <a:cxn ang="0">
                    <a:pos x="183" y="30"/>
                  </a:cxn>
                  <a:cxn ang="0">
                    <a:pos x="132" y="1032"/>
                  </a:cxn>
                  <a:cxn ang="0">
                    <a:pos x="115" y="1053"/>
                  </a:cxn>
                  <a:cxn ang="0">
                    <a:pos x="20" y="1046"/>
                  </a:cxn>
                </a:cxnLst>
                <a:rect l="0" t="0" r="r" b="b"/>
                <a:pathLst>
                  <a:path w="183" h="1053">
                    <a:moveTo>
                      <a:pt x="20" y="1046"/>
                    </a:moveTo>
                    <a:cubicBezTo>
                      <a:pt x="12" y="1041"/>
                      <a:pt x="0" y="1030"/>
                      <a:pt x="2" y="1016"/>
                    </a:cubicBezTo>
                    <a:cubicBezTo>
                      <a:pt x="3" y="1003"/>
                      <a:pt x="43" y="43"/>
                      <a:pt x="48" y="30"/>
                    </a:cubicBezTo>
                    <a:cubicBezTo>
                      <a:pt x="53" y="16"/>
                      <a:pt x="56" y="0"/>
                      <a:pt x="79" y="4"/>
                    </a:cubicBezTo>
                    <a:cubicBezTo>
                      <a:pt x="102" y="7"/>
                      <a:pt x="154" y="10"/>
                      <a:pt x="165" y="10"/>
                    </a:cubicBezTo>
                    <a:cubicBezTo>
                      <a:pt x="175" y="10"/>
                      <a:pt x="183" y="13"/>
                      <a:pt x="183" y="30"/>
                    </a:cubicBezTo>
                    <a:cubicBezTo>
                      <a:pt x="183" y="47"/>
                      <a:pt x="135" y="1010"/>
                      <a:pt x="132" y="1032"/>
                    </a:cubicBezTo>
                    <a:cubicBezTo>
                      <a:pt x="129" y="1053"/>
                      <a:pt x="125" y="1053"/>
                      <a:pt x="115" y="1053"/>
                    </a:cubicBezTo>
                    <a:cubicBezTo>
                      <a:pt x="106" y="1053"/>
                      <a:pt x="29" y="1051"/>
                      <a:pt x="20" y="1046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62745"/>
                      <a:invGamma/>
                    </a:schemeClr>
                  </a:gs>
                </a:gsLst>
                <a:lin ang="2700000" scaled="1"/>
              </a:gradFill>
              <a:ln w="14351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ea typeface="宋体" charset="-122"/>
                </a:endParaRPr>
              </a:p>
            </p:txBody>
          </p:sp>
        </p:grp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標題 1"/>
          <p:cNvSpPr txBox="1">
            <a:spLocks noGrp="1"/>
          </p:cNvSpPr>
          <p:nvPr>
            <p:ph type="title"/>
          </p:nvPr>
        </p:nvSpPr>
        <p:spPr>
          <a:xfrm>
            <a:off x="5977432" y="248939"/>
            <a:ext cx="3959424" cy="938610"/>
          </a:xfrm>
        </p:spPr>
        <p:txBody>
          <a:bodyPr/>
          <a:lstStyle/>
          <a:p>
            <a:pPr algn="ctr" eaLnBrk="1" hangingPunct="1">
              <a:buSzPct val="45000"/>
              <a:buFont typeface="StarSymbol"/>
              <a:buNone/>
            </a:pPr>
            <a:r>
              <a:rPr lang="en-US" altLang="zh-TW" sz="40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</a:rPr>
              <a:t>Competition</a:t>
            </a:r>
            <a:br>
              <a:rPr lang="en-US" altLang="zh-TW" sz="40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</a:rPr>
            </a:br>
            <a:r>
              <a:rPr lang="en-US" altLang="zh-TW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</a:rPr>
              <a:t>Mode One</a:t>
            </a:r>
            <a:endParaRPr sz="32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 Demi" pitchFamily="34" charset="0"/>
              <a:ea typeface="Microsoft YaHei"/>
            </a:endParaRPr>
          </a:p>
        </p:txBody>
      </p:sp>
      <p:grpSp>
        <p:nvGrpSpPr>
          <p:cNvPr id="5" name="Group 125"/>
          <p:cNvGrpSpPr>
            <a:grpSpLocks/>
          </p:cNvGrpSpPr>
          <p:nvPr/>
        </p:nvGrpSpPr>
        <p:grpSpPr bwMode="auto">
          <a:xfrm>
            <a:off x="431800" y="4067869"/>
            <a:ext cx="2880320" cy="3023394"/>
            <a:chOff x="838200" y="732061"/>
            <a:chExt cx="4724400" cy="5328209"/>
          </a:xfrm>
        </p:grpSpPr>
        <p:sp>
          <p:nvSpPr>
            <p:cNvPr id="6" name="Ellipse 98"/>
            <p:cNvSpPr/>
            <p:nvPr/>
          </p:nvSpPr>
          <p:spPr bwMode="auto">
            <a:xfrm>
              <a:off x="2861162" y="5189963"/>
              <a:ext cx="1450607" cy="333287"/>
            </a:xfrm>
            <a:prstGeom prst="ellipse">
              <a:avLst/>
            </a:prstGeom>
            <a:gradFill flip="none" rotWithShape="1">
              <a:gsLst>
                <a:gs pos="100000">
                  <a:srgbClr val="FFFFFF">
                    <a:alpha val="0"/>
                  </a:srgbClr>
                </a:gs>
                <a:gs pos="0">
                  <a:schemeClr val="bg1">
                    <a:lumMod val="75000"/>
                    <a:alpha val="76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" name="Ellipse 98"/>
            <p:cNvSpPr/>
            <p:nvPr/>
          </p:nvSpPr>
          <p:spPr bwMode="auto">
            <a:xfrm>
              <a:off x="1498034" y="5300009"/>
              <a:ext cx="1473766" cy="305626"/>
            </a:xfrm>
            <a:prstGeom prst="ellipse">
              <a:avLst/>
            </a:prstGeom>
            <a:gradFill flip="none" rotWithShape="1">
              <a:gsLst>
                <a:gs pos="100000">
                  <a:srgbClr val="FFFFFF">
                    <a:alpha val="0"/>
                  </a:srgbClr>
                </a:gs>
                <a:gs pos="0">
                  <a:schemeClr val="bg1">
                    <a:lumMod val="75000"/>
                    <a:alpha val="76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" name="Ellipse 98"/>
            <p:cNvSpPr/>
            <p:nvPr/>
          </p:nvSpPr>
          <p:spPr bwMode="auto">
            <a:xfrm>
              <a:off x="4088834" y="5633427"/>
              <a:ext cx="1473766" cy="305626"/>
            </a:xfrm>
            <a:prstGeom prst="ellipse">
              <a:avLst/>
            </a:prstGeom>
            <a:gradFill flip="none" rotWithShape="1">
              <a:gsLst>
                <a:gs pos="100000">
                  <a:srgbClr val="FFFFFF">
                    <a:alpha val="0"/>
                  </a:srgbClr>
                </a:gs>
                <a:gs pos="0">
                  <a:schemeClr val="bg1">
                    <a:lumMod val="75000"/>
                    <a:alpha val="76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" name="Can 52"/>
            <p:cNvSpPr>
              <a:spLocks noChangeArrowheads="1"/>
            </p:cNvSpPr>
            <p:nvPr/>
          </p:nvSpPr>
          <p:spPr bwMode="auto">
            <a:xfrm rot="1586669" flipH="1">
              <a:off x="2986940" y="1537429"/>
              <a:ext cx="213724" cy="4155643"/>
            </a:xfrm>
            <a:prstGeom prst="can">
              <a:avLst>
                <a:gd name="adj" fmla="val 25025"/>
              </a:avLst>
            </a:prstGeom>
            <a:gradFill rotWithShape="1">
              <a:gsLst>
                <a:gs pos="0">
                  <a:srgbClr val="4A452A"/>
                </a:gs>
                <a:gs pos="46000">
                  <a:srgbClr val="DDD9C3"/>
                </a:gs>
                <a:gs pos="100000">
                  <a:srgbClr val="4A452A"/>
                </a:gs>
              </a:gsLst>
              <a:lin ang="60000"/>
            </a:gra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charset="0"/>
              </a:endParaRPr>
            </a:p>
          </p:txBody>
        </p:sp>
        <p:sp>
          <p:nvSpPr>
            <p:cNvPr id="10" name="Can 53"/>
            <p:cNvSpPr>
              <a:spLocks noChangeArrowheads="1"/>
            </p:cNvSpPr>
            <p:nvPr/>
          </p:nvSpPr>
          <p:spPr bwMode="auto">
            <a:xfrm rot="-1586669">
              <a:off x="3672630" y="1491836"/>
              <a:ext cx="197142" cy="4568434"/>
            </a:xfrm>
            <a:prstGeom prst="can">
              <a:avLst>
                <a:gd name="adj" fmla="val 24997"/>
              </a:avLst>
            </a:prstGeom>
            <a:gradFill rotWithShape="1">
              <a:gsLst>
                <a:gs pos="0">
                  <a:srgbClr val="4A452A"/>
                </a:gs>
                <a:gs pos="46000">
                  <a:srgbClr val="DDD9C3"/>
                </a:gs>
                <a:gs pos="100000">
                  <a:srgbClr val="4A452A"/>
                </a:gs>
              </a:gsLst>
              <a:lin ang="60000"/>
            </a:gra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charset="0"/>
              </a:endParaRPr>
            </a:p>
          </p:txBody>
        </p:sp>
        <p:sp>
          <p:nvSpPr>
            <p:cNvPr id="11" name="Can 54"/>
            <p:cNvSpPr>
              <a:spLocks noChangeArrowheads="1"/>
            </p:cNvSpPr>
            <p:nvPr/>
          </p:nvSpPr>
          <p:spPr bwMode="auto">
            <a:xfrm rot="-458329">
              <a:off x="3280667" y="1782520"/>
              <a:ext cx="212792" cy="3645036"/>
            </a:xfrm>
            <a:prstGeom prst="can">
              <a:avLst>
                <a:gd name="adj" fmla="val 24981"/>
              </a:avLst>
            </a:prstGeom>
            <a:gradFill rotWithShape="1">
              <a:gsLst>
                <a:gs pos="0">
                  <a:srgbClr val="4A452A"/>
                </a:gs>
                <a:gs pos="46000">
                  <a:srgbClr val="DDD9C3"/>
                </a:gs>
                <a:gs pos="100000">
                  <a:srgbClr val="4A452A"/>
                </a:gs>
              </a:gsLst>
              <a:lin ang="60000"/>
            </a:gra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charset="0"/>
              </a:endParaRPr>
            </a:p>
          </p:txBody>
        </p:sp>
        <p:grpSp>
          <p:nvGrpSpPr>
            <p:cNvPr id="12" name="Group 21"/>
            <p:cNvGrpSpPr>
              <a:grpSpLocks/>
            </p:cNvGrpSpPr>
            <p:nvPr/>
          </p:nvGrpSpPr>
          <p:grpSpPr bwMode="auto">
            <a:xfrm rot="552570">
              <a:off x="1863659" y="1012454"/>
              <a:ext cx="2835956" cy="3726638"/>
              <a:chOff x="6908974" y="1411727"/>
              <a:chExt cx="1708455" cy="2245026"/>
            </a:xfrm>
          </p:grpSpPr>
          <p:sp>
            <p:nvSpPr>
              <p:cNvPr id="49" name="Donut 22"/>
              <p:cNvSpPr/>
              <p:nvPr/>
            </p:nvSpPr>
            <p:spPr>
              <a:xfrm>
                <a:off x="7012908" y="1411489"/>
                <a:ext cx="1603803" cy="2244795"/>
              </a:xfrm>
              <a:prstGeom prst="donut">
                <a:avLst>
                  <a:gd name="adj" fmla="val 7654"/>
                </a:avLst>
              </a:prstGeom>
              <a:solidFill>
                <a:srgbClr val="80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50" name="Oval 23"/>
              <p:cNvSpPr/>
              <p:nvPr/>
            </p:nvSpPr>
            <p:spPr>
              <a:xfrm>
                <a:off x="6908352" y="1411971"/>
                <a:ext cx="1603803" cy="224479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51" name="Donut 24"/>
              <p:cNvSpPr/>
              <p:nvPr/>
            </p:nvSpPr>
            <p:spPr>
              <a:xfrm>
                <a:off x="7114930" y="1701853"/>
                <a:ext cx="1189702" cy="1665184"/>
              </a:xfrm>
              <a:prstGeom prst="donut">
                <a:avLst>
                  <a:gd name="adj" fmla="val 12228"/>
                </a:avLst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52" name="Donut 25"/>
              <p:cNvSpPr/>
              <p:nvPr/>
            </p:nvSpPr>
            <p:spPr>
              <a:xfrm>
                <a:off x="6908352" y="1411971"/>
                <a:ext cx="1603803" cy="2244794"/>
              </a:xfrm>
              <a:prstGeom prst="donut">
                <a:avLst>
                  <a:gd name="adj" fmla="val 7654"/>
                </a:avLst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53" name="Oval 26"/>
              <p:cNvSpPr/>
              <p:nvPr/>
            </p:nvSpPr>
            <p:spPr>
              <a:xfrm>
                <a:off x="7605533" y="2388509"/>
                <a:ext cx="209441" cy="29171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54" name="Donut 27"/>
              <p:cNvSpPr/>
              <p:nvPr/>
            </p:nvSpPr>
            <p:spPr>
              <a:xfrm>
                <a:off x="7366445" y="2052795"/>
                <a:ext cx="687617" cy="963148"/>
              </a:xfrm>
              <a:prstGeom prst="donut">
                <a:avLst>
                  <a:gd name="adj" fmla="val 19297"/>
                </a:avLst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</p:grpSp>
        <p:grpSp>
          <p:nvGrpSpPr>
            <p:cNvPr id="13" name="Group 71"/>
            <p:cNvGrpSpPr>
              <a:grpSpLocks/>
            </p:cNvGrpSpPr>
            <p:nvPr/>
          </p:nvGrpSpPr>
          <p:grpSpPr bwMode="auto">
            <a:xfrm rot="-8599160">
              <a:off x="3422785" y="3731683"/>
              <a:ext cx="1270266" cy="412899"/>
              <a:chOff x="402914" y="4892498"/>
              <a:chExt cx="3257970" cy="1058999"/>
            </a:xfrm>
          </p:grpSpPr>
          <p:sp>
            <p:nvSpPr>
              <p:cNvPr id="43" name="Freeform 72"/>
              <p:cNvSpPr/>
              <p:nvPr/>
            </p:nvSpPr>
            <p:spPr>
              <a:xfrm>
                <a:off x="3054488" y="5383983"/>
                <a:ext cx="610741" cy="81441"/>
              </a:xfrm>
              <a:custGeom>
                <a:avLst/>
                <a:gdLst>
                  <a:gd name="connsiteX0" fmla="*/ 0 w 649797"/>
                  <a:gd name="connsiteY0" fmla="*/ 0 h 81719"/>
                  <a:gd name="connsiteX1" fmla="*/ 608938 w 649797"/>
                  <a:gd name="connsiteY1" fmla="*/ 0 h 81719"/>
                  <a:gd name="connsiteX2" fmla="*/ 649797 w 649797"/>
                  <a:gd name="connsiteY2" fmla="*/ 40860 h 81719"/>
                  <a:gd name="connsiteX3" fmla="*/ 608938 w 649797"/>
                  <a:gd name="connsiteY3" fmla="*/ 81719 h 81719"/>
                  <a:gd name="connsiteX4" fmla="*/ 0 w 649797"/>
                  <a:gd name="connsiteY4" fmla="*/ 81719 h 81719"/>
                  <a:gd name="connsiteX5" fmla="*/ 0 w 649797"/>
                  <a:gd name="connsiteY5" fmla="*/ 0 h 81719"/>
                  <a:gd name="connsiteX0" fmla="*/ 0 w 608937"/>
                  <a:gd name="connsiteY0" fmla="*/ 0 h 81719"/>
                  <a:gd name="connsiteX1" fmla="*/ 608938 w 608937"/>
                  <a:gd name="connsiteY1" fmla="*/ 0 h 81719"/>
                  <a:gd name="connsiteX2" fmla="*/ 602951 w 608937"/>
                  <a:gd name="connsiteY2" fmla="*/ 31413 h 81719"/>
                  <a:gd name="connsiteX3" fmla="*/ 608938 w 608937"/>
                  <a:gd name="connsiteY3" fmla="*/ 81719 h 81719"/>
                  <a:gd name="connsiteX4" fmla="*/ 0 w 608937"/>
                  <a:gd name="connsiteY4" fmla="*/ 81719 h 81719"/>
                  <a:gd name="connsiteX5" fmla="*/ 0 w 608937"/>
                  <a:gd name="connsiteY5" fmla="*/ 0 h 8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8937" h="81719">
                    <a:moveTo>
                      <a:pt x="0" y="0"/>
                    </a:moveTo>
                    <a:lnTo>
                      <a:pt x="608938" y="0"/>
                    </a:lnTo>
                    <a:lnTo>
                      <a:pt x="602951" y="31413"/>
                    </a:lnTo>
                    <a:lnTo>
                      <a:pt x="608938" y="81719"/>
                    </a:lnTo>
                    <a:lnTo>
                      <a:pt x="0" y="81719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2">
                      <a:lumMod val="50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</a:gradFill>
              <a:ln>
                <a:solidFill>
                  <a:schemeClr val="bg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44" name="Rectangle 73"/>
              <p:cNvSpPr/>
              <p:nvPr/>
            </p:nvSpPr>
            <p:spPr>
              <a:xfrm>
                <a:off x="2827683" y="5312971"/>
                <a:ext cx="228010" cy="232104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50000"/>
                    </a:schemeClr>
                  </a:gs>
                  <a:gs pos="51000">
                    <a:schemeClr val="bg2">
                      <a:lumMod val="90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45" name="Rectangle 74"/>
              <p:cNvSpPr/>
              <p:nvPr/>
            </p:nvSpPr>
            <p:spPr>
              <a:xfrm>
                <a:off x="407105" y="5335060"/>
                <a:ext cx="2418536" cy="187313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50000"/>
                    </a:schemeClr>
                  </a:gs>
                  <a:gs pos="47000">
                    <a:schemeClr val="bg1">
                      <a:lumMod val="8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46" name="Pie 75"/>
              <p:cNvSpPr/>
              <p:nvPr/>
            </p:nvSpPr>
            <p:spPr>
              <a:xfrm rot="5400000">
                <a:off x="562948" y="4740978"/>
                <a:ext cx="855126" cy="1160410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47" name="Pie 76"/>
              <p:cNvSpPr/>
              <p:nvPr/>
            </p:nvSpPr>
            <p:spPr>
              <a:xfrm rot="16200000">
                <a:off x="562276" y="4944579"/>
                <a:ext cx="855126" cy="1160410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48" name="Pie 77"/>
              <p:cNvSpPr/>
              <p:nvPr/>
            </p:nvSpPr>
            <p:spPr>
              <a:xfrm rot="5400000">
                <a:off x="693763" y="4833019"/>
                <a:ext cx="598587" cy="1160407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</p:grpSp>
        <p:grpSp>
          <p:nvGrpSpPr>
            <p:cNvPr id="14" name="Group 103"/>
            <p:cNvGrpSpPr>
              <a:grpSpLocks/>
            </p:cNvGrpSpPr>
            <p:nvPr/>
          </p:nvGrpSpPr>
          <p:grpSpPr bwMode="auto">
            <a:xfrm>
              <a:off x="838200" y="2497743"/>
              <a:ext cx="2381667" cy="760082"/>
              <a:chOff x="381979" y="2383036"/>
              <a:chExt cx="2874402" cy="917333"/>
            </a:xfrm>
          </p:grpSpPr>
          <p:grpSp>
            <p:nvGrpSpPr>
              <p:cNvPr id="36" name="Group 28"/>
              <p:cNvGrpSpPr>
                <a:grpSpLocks/>
              </p:cNvGrpSpPr>
              <p:nvPr/>
            </p:nvGrpSpPr>
            <p:grpSpPr bwMode="auto">
              <a:xfrm>
                <a:off x="381979" y="2383036"/>
                <a:ext cx="2310988" cy="917333"/>
                <a:chOff x="404116" y="4900455"/>
                <a:chExt cx="2647832" cy="1051042"/>
              </a:xfrm>
            </p:grpSpPr>
            <p:sp>
              <p:nvSpPr>
                <p:cNvPr id="38" name="Rectangle 30"/>
                <p:cNvSpPr/>
                <p:nvPr/>
              </p:nvSpPr>
              <p:spPr>
                <a:xfrm>
                  <a:off x="2823220" y="5310727"/>
                  <a:ext cx="228300" cy="230521"/>
                </a:xfrm>
                <a:prstGeom prst="rect">
                  <a:avLst/>
                </a:prstGeom>
                <a:gradFill>
                  <a:gsLst>
                    <a:gs pos="0">
                      <a:schemeClr val="bg2">
                        <a:lumMod val="50000"/>
                      </a:schemeClr>
                    </a:gs>
                    <a:gs pos="51000">
                      <a:schemeClr val="bg2">
                        <a:lumMod val="90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zh-CN">
                    <a:solidFill>
                      <a:srgbClr val="FFFFFF"/>
                    </a:solidFill>
                    <a:ea typeface="ＭＳ Ｐゴシック" charset="-128"/>
                  </a:endParaRPr>
                </a:p>
              </p:txBody>
            </p:sp>
            <p:sp>
              <p:nvSpPr>
                <p:cNvPr id="39" name="Rectangle 31"/>
                <p:cNvSpPr/>
                <p:nvPr/>
              </p:nvSpPr>
              <p:spPr>
                <a:xfrm>
                  <a:off x="404116" y="5332681"/>
                  <a:ext cx="2419104" cy="186612"/>
                </a:xfrm>
                <a:prstGeom prst="rect">
                  <a:avLst/>
                </a:prstGeom>
                <a:gradFill>
                  <a:gsLst>
                    <a:gs pos="0">
                      <a:schemeClr val="tx1">
                        <a:lumMod val="95000"/>
                        <a:lumOff val="5000"/>
                      </a:schemeClr>
                    </a:gs>
                    <a:gs pos="47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zh-CN">
                    <a:solidFill>
                      <a:srgbClr val="FFFFFF"/>
                    </a:solidFill>
                    <a:ea typeface="ＭＳ Ｐゴシック" charset="-128"/>
                  </a:endParaRPr>
                </a:p>
              </p:txBody>
            </p:sp>
            <p:sp>
              <p:nvSpPr>
                <p:cNvPr id="40" name="Pie 32"/>
                <p:cNvSpPr/>
                <p:nvPr/>
              </p:nvSpPr>
              <p:spPr>
                <a:xfrm rot="5400000">
                  <a:off x="568711" y="4748759"/>
                  <a:ext cx="858411" cy="1161259"/>
                </a:xfrm>
                <a:prstGeom prst="pie">
                  <a:avLst>
                    <a:gd name="adj1" fmla="val 5390094"/>
                    <a:gd name="adj2" fmla="val 16200000"/>
                  </a:avLst>
                </a:prstGeom>
                <a:gradFill>
                  <a:gsLst>
                    <a:gs pos="0">
                      <a:schemeClr val="tx1">
                        <a:lumMod val="95000"/>
                        <a:lumOff val="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10800000" scaled="0"/>
                </a:gra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zh-CN">
                    <a:solidFill>
                      <a:schemeClr val="tx1"/>
                    </a:solidFill>
                    <a:ea typeface="ＭＳ Ｐゴシック" charset="-128"/>
                  </a:endParaRPr>
                </a:p>
              </p:txBody>
            </p:sp>
            <p:sp>
              <p:nvSpPr>
                <p:cNvPr id="41" name="Pie 33"/>
                <p:cNvSpPr/>
                <p:nvPr/>
              </p:nvSpPr>
              <p:spPr>
                <a:xfrm rot="16200000">
                  <a:off x="567614" y="4940859"/>
                  <a:ext cx="858411" cy="1163453"/>
                </a:xfrm>
                <a:prstGeom prst="pie">
                  <a:avLst>
                    <a:gd name="adj1" fmla="val 5390094"/>
                    <a:gd name="adj2" fmla="val 16200000"/>
                  </a:avLst>
                </a:prstGeom>
                <a:gradFill>
                  <a:gsLst>
                    <a:gs pos="0">
                      <a:schemeClr val="tx1">
                        <a:lumMod val="95000"/>
                        <a:lumOff val="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10800000" scaled="0"/>
                </a:gra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zh-CN">
                    <a:solidFill>
                      <a:schemeClr val="tx1"/>
                    </a:solidFill>
                    <a:ea typeface="ＭＳ Ｐゴシック" charset="-128"/>
                  </a:endParaRPr>
                </a:p>
              </p:txBody>
            </p:sp>
            <p:sp>
              <p:nvSpPr>
                <p:cNvPr id="42" name="Pie 34"/>
                <p:cNvSpPr/>
                <p:nvPr/>
              </p:nvSpPr>
              <p:spPr>
                <a:xfrm rot="5400000">
                  <a:off x="698242" y="4829989"/>
                  <a:ext cx="597156" cy="1163453"/>
                </a:xfrm>
                <a:prstGeom prst="pie">
                  <a:avLst>
                    <a:gd name="adj1" fmla="val 5390094"/>
                    <a:gd name="adj2" fmla="val 16200000"/>
                  </a:avLst>
                </a:prstGeom>
                <a:gradFill>
                  <a:gsLst>
                    <a:gs pos="0">
                      <a:schemeClr val="tx1">
                        <a:lumMod val="95000"/>
                        <a:lumOff val="5000"/>
                      </a:schemeClr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10800000" scaled="0"/>
                </a:gra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zh-CN">
                    <a:solidFill>
                      <a:schemeClr val="tx1"/>
                    </a:solidFill>
                    <a:ea typeface="ＭＳ Ｐゴシック" charset="-128"/>
                  </a:endParaRPr>
                </a:p>
              </p:txBody>
            </p:sp>
          </p:grpSp>
          <p:sp>
            <p:nvSpPr>
              <p:cNvPr id="37" name="Round Same Side Corner Rectangle 102"/>
              <p:cNvSpPr/>
              <p:nvPr/>
            </p:nvSpPr>
            <p:spPr>
              <a:xfrm rot="5400000">
                <a:off x="2938787" y="2560069"/>
                <a:ext cx="70898" cy="56328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adFill>
                <a:gsLst>
                  <a:gs pos="0">
                    <a:schemeClr val="bg2">
                      <a:lumMod val="50000"/>
                    </a:schemeClr>
                  </a:gs>
                  <a:gs pos="51000">
                    <a:schemeClr val="bg2">
                      <a:lumMod val="90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</p:grpSp>
        <p:grpSp>
          <p:nvGrpSpPr>
            <p:cNvPr id="15" name="Group 104"/>
            <p:cNvGrpSpPr>
              <a:grpSpLocks/>
            </p:cNvGrpSpPr>
            <p:nvPr/>
          </p:nvGrpSpPr>
          <p:grpSpPr bwMode="auto">
            <a:xfrm rot="-2596293">
              <a:off x="1513939" y="3990787"/>
              <a:ext cx="1270266" cy="412899"/>
              <a:chOff x="402914" y="4892498"/>
              <a:chExt cx="3257970" cy="1058999"/>
            </a:xfrm>
          </p:grpSpPr>
          <p:sp>
            <p:nvSpPr>
              <p:cNvPr id="30" name="Freeform 105"/>
              <p:cNvSpPr/>
              <p:nvPr/>
            </p:nvSpPr>
            <p:spPr>
              <a:xfrm>
                <a:off x="3051031" y="5383636"/>
                <a:ext cx="610741" cy="81441"/>
              </a:xfrm>
              <a:custGeom>
                <a:avLst/>
                <a:gdLst>
                  <a:gd name="connsiteX0" fmla="*/ 0 w 649797"/>
                  <a:gd name="connsiteY0" fmla="*/ 0 h 81719"/>
                  <a:gd name="connsiteX1" fmla="*/ 608938 w 649797"/>
                  <a:gd name="connsiteY1" fmla="*/ 0 h 81719"/>
                  <a:gd name="connsiteX2" fmla="*/ 649797 w 649797"/>
                  <a:gd name="connsiteY2" fmla="*/ 40860 h 81719"/>
                  <a:gd name="connsiteX3" fmla="*/ 608938 w 649797"/>
                  <a:gd name="connsiteY3" fmla="*/ 81719 h 81719"/>
                  <a:gd name="connsiteX4" fmla="*/ 0 w 649797"/>
                  <a:gd name="connsiteY4" fmla="*/ 81719 h 81719"/>
                  <a:gd name="connsiteX5" fmla="*/ 0 w 649797"/>
                  <a:gd name="connsiteY5" fmla="*/ 0 h 81719"/>
                  <a:gd name="connsiteX0" fmla="*/ 0 w 608937"/>
                  <a:gd name="connsiteY0" fmla="*/ 0 h 81719"/>
                  <a:gd name="connsiteX1" fmla="*/ 608938 w 608937"/>
                  <a:gd name="connsiteY1" fmla="*/ 0 h 81719"/>
                  <a:gd name="connsiteX2" fmla="*/ 602951 w 608937"/>
                  <a:gd name="connsiteY2" fmla="*/ 31413 h 81719"/>
                  <a:gd name="connsiteX3" fmla="*/ 608938 w 608937"/>
                  <a:gd name="connsiteY3" fmla="*/ 81719 h 81719"/>
                  <a:gd name="connsiteX4" fmla="*/ 0 w 608937"/>
                  <a:gd name="connsiteY4" fmla="*/ 81719 h 81719"/>
                  <a:gd name="connsiteX5" fmla="*/ 0 w 608937"/>
                  <a:gd name="connsiteY5" fmla="*/ 0 h 8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8937" h="81719">
                    <a:moveTo>
                      <a:pt x="0" y="0"/>
                    </a:moveTo>
                    <a:lnTo>
                      <a:pt x="608938" y="0"/>
                    </a:lnTo>
                    <a:lnTo>
                      <a:pt x="602951" y="31413"/>
                    </a:lnTo>
                    <a:lnTo>
                      <a:pt x="608938" y="81719"/>
                    </a:lnTo>
                    <a:lnTo>
                      <a:pt x="0" y="81719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2">
                      <a:lumMod val="50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</a:gradFill>
              <a:ln>
                <a:solidFill>
                  <a:schemeClr val="bg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31" name="Rectangle 106"/>
              <p:cNvSpPr/>
              <p:nvPr/>
            </p:nvSpPr>
            <p:spPr>
              <a:xfrm>
                <a:off x="2823294" y="5307989"/>
                <a:ext cx="228010" cy="232104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50000"/>
                    </a:schemeClr>
                  </a:gs>
                  <a:gs pos="51000">
                    <a:schemeClr val="bg2">
                      <a:lumMod val="90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32" name="Rectangle 107"/>
              <p:cNvSpPr/>
              <p:nvPr/>
            </p:nvSpPr>
            <p:spPr>
              <a:xfrm>
                <a:off x="401654" y="5331525"/>
                <a:ext cx="2418536" cy="187313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50000"/>
                    </a:schemeClr>
                  </a:gs>
                  <a:gs pos="47000">
                    <a:schemeClr val="bg1">
                      <a:lumMod val="8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33" name="Pie 108"/>
              <p:cNvSpPr/>
              <p:nvPr/>
            </p:nvSpPr>
            <p:spPr>
              <a:xfrm rot="5400000">
                <a:off x="556460" y="4735706"/>
                <a:ext cx="855126" cy="1160410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34" name="Pie 109"/>
              <p:cNvSpPr/>
              <p:nvPr/>
            </p:nvSpPr>
            <p:spPr>
              <a:xfrm rot="16200000">
                <a:off x="556957" y="4943102"/>
                <a:ext cx="855126" cy="1160407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35" name="Pie 110"/>
              <p:cNvSpPr/>
              <p:nvPr/>
            </p:nvSpPr>
            <p:spPr>
              <a:xfrm rot="5400000">
                <a:off x="686111" y="4829287"/>
                <a:ext cx="598589" cy="1160410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</p:grpSp>
        <p:grpSp>
          <p:nvGrpSpPr>
            <p:cNvPr id="16" name="Group 111"/>
            <p:cNvGrpSpPr>
              <a:grpSpLocks/>
            </p:cNvGrpSpPr>
            <p:nvPr/>
          </p:nvGrpSpPr>
          <p:grpSpPr bwMode="auto">
            <a:xfrm rot="1585899">
              <a:off x="1291948" y="1813807"/>
              <a:ext cx="1270266" cy="412899"/>
              <a:chOff x="402914" y="4892498"/>
              <a:chExt cx="3257970" cy="1058999"/>
            </a:xfrm>
          </p:grpSpPr>
          <p:sp>
            <p:nvSpPr>
              <p:cNvPr id="24" name="Freeform 112"/>
              <p:cNvSpPr/>
              <p:nvPr/>
            </p:nvSpPr>
            <p:spPr>
              <a:xfrm>
                <a:off x="3046311" y="5382812"/>
                <a:ext cx="610741" cy="81441"/>
              </a:xfrm>
              <a:custGeom>
                <a:avLst/>
                <a:gdLst>
                  <a:gd name="connsiteX0" fmla="*/ 0 w 649797"/>
                  <a:gd name="connsiteY0" fmla="*/ 0 h 81719"/>
                  <a:gd name="connsiteX1" fmla="*/ 608938 w 649797"/>
                  <a:gd name="connsiteY1" fmla="*/ 0 h 81719"/>
                  <a:gd name="connsiteX2" fmla="*/ 649797 w 649797"/>
                  <a:gd name="connsiteY2" fmla="*/ 40860 h 81719"/>
                  <a:gd name="connsiteX3" fmla="*/ 608938 w 649797"/>
                  <a:gd name="connsiteY3" fmla="*/ 81719 h 81719"/>
                  <a:gd name="connsiteX4" fmla="*/ 0 w 649797"/>
                  <a:gd name="connsiteY4" fmla="*/ 81719 h 81719"/>
                  <a:gd name="connsiteX5" fmla="*/ 0 w 649797"/>
                  <a:gd name="connsiteY5" fmla="*/ 0 h 81719"/>
                  <a:gd name="connsiteX0" fmla="*/ 0 w 608937"/>
                  <a:gd name="connsiteY0" fmla="*/ 0 h 81719"/>
                  <a:gd name="connsiteX1" fmla="*/ 608938 w 608937"/>
                  <a:gd name="connsiteY1" fmla="*/ 0 h 81719"/>
                  <a:gd name="connsiteX2" fmla="*/ 602951 w 608937"/>
                  <a:gd name="connsiteY2" fmla="*/ 31413 h 81719"/>
                  <a:gd name="connsiteX3" fmla="*/ 608938 w 608937"/>
                  <a:gd name="connsiteY3" fmla="*/ 81719 h 81719"/>
                  <a:gd name="connsiteX4" fmla="*/ 0 w 608937"/>
                  <a:gd name="connsiteY4" fmla="*/ 81719 h 81719"/>
                  <a:gd name="connsiteX5" fmla="*/ 0 w 608937"/>
                  <a:gd name="connsiteY5" fmla="*/ 0 h 8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8937" h="81719">
                    <a:moveTo>
                      <a:pt x="0" y="0"/>
                    </a:moveTo>
                    <a:lnTo>
                      <a:pt x="608938" y="0"/>
                    </a:lnTo>
                    <a:lnTo>
                      <a:pt x="602951" y="31413"/>
                    </a:lnTo>
                    <a:lnTo>
                      <a:pt x="608938" y="81719"/>
                    </a:lnTo>
                    <a:lnTo>
                      <a:pt x="0" y="81719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2">
                      <a:lumMod val="50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</a:gradFill>
              <a:ln>
                <a:solidFill>
                  <a:schemeClr val="bg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25" name="Rectangle 113"/>
              <p:cNvSpPr/>
              <p:nvPr/>
            </p:nvSpPr>
            <p:spPr>
              <a:xfrm>
                <a:off x="2817968" y="5304680"/>
                <a:ext cx="228010" cy="232107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50000"/>
                    </a:schemeClr>
                  </a:gs>
                  <a:gs pos="51000">
                    <a:schemeClr val="bg2">
                      <a:lumMod val="90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26" name="Rectangle 114"/>
              <p:cNvSpPr/>
              <p:nvPr/>
            </p:nvSpPr>
            <p:spPr>
              <a:xfrm>
                <a:off x="401643" y="5331284"/>
                <a:ext cx="2418536" cy="187313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50000"/>
                    </a:schemeClr>
                  </a:gs>
                  <a:gs pos="47000">
                    <a:schemeClr val="bg1">
                      <a:lumMod val="8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27" name="Pie 115"/>
              <p:cNvSpPr/>
              <p:nvPr/>
            </p:nvSpPr>
            <p:spPr>
              <a:xfrm rot="5400000">
                <a:off x="551745" y="4740376"/>
                <a:ext cx="855126" cy="1160407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28" name="Pie 116"/>
              <p:cNvSpPr/>
              <p:nvPr/>
            </p:nvSpPr>
            <p:spPr>
              <a:xfrm rot="16200000">
                <a:off x="551279" y="4940692"/>
                <a:ext cx="855126" cy="1160407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29" name="Pie 117"/>
              <p:cNvSpPr/>
              <p:nvPr/>
            </p:nvSpPr>
            <p:spPr>
              <a:xfrm rot="5400000">
                <a:off x="678897" y="4829604"/>
                <a:ext cx="598587" cy="1160407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</p:grpSp>
        <p:grpSp>
          <p:nvGrpSpPr>
            <p:cNvPr id="17" name="Group 118"/>
            <p:cNvGrpSpPr>
              <a:grpSpLocks/>
            </p:cNvGrpSpPr>
            <p:nvPr/>
          </p:nvGrpSpPr>
          <p:grpSpPr bwMode="auto">
            <a:xfrm rot="4606536">
              <a:off x="2656515" y="1160744"/>
              <a:ext cx="1270266" cy="412899"/>
              <a:chOff x="402914" y="4892498"/>
              <a:chExt cx="3257970" cy="1058999"/>
            </a:xfrm>
          </p:grpSpPr>
          <p:sp>
            <p:nvSpPr>
              <p:cNvPr id="18" name="Freeform 119"/>
              <p:cNvSpPr/>
              <p:nvPr/>
            </p:nvSpPr>
            <p:spPr>
              <a:xfrm>
                <a:off x="3048392" y="5380208"/>
                <a:ext cx="610805" cy="81432"/>
              </a:xfrm>
              <a:custGeom>
                <a:avLst/>
                <a:gdLst>
                  <a:gd name="connsiteX0" fmla="*/ 0 w 649797"/>
                  <a:gd name="connsiteY0" fmla="*/ 0 h 81719"/>
                  <a:gd name="connsiteX1" fmla="*/ 608938 w 649797"/>
                  <a:gd name="connsiteY1" fmla="*/ 0 h 81719"/>
                  <a:gd name="connsiteX2" fmla="*/ 649797 w 649797"/>
                  <a:gd name="connsiteY2" fmla="*/ 40860 h 81719"/>
                  <a:gd name="connsiteX3" fmla="*/ 608938 w 649797"/>
                  <a:gd name="connsiteY3" fmla="*/ 81719 h 81719"/>
                  <a:gd name="connsiteX4" fmla="*/ 0 w 649797"/>
                  <a:gd name="connsiteY4" fmla="*/ 81719 h 81719"/>
                  <a:gd name="connsiteX5" fmla="*/ 0 w 649797"/>
                  <a:gd name="connsiteY5" fmla="*/ 0 h 81719"/>
                  <a:gd name="connsiteX0" fmla="*/ 0 w 608937"/>
                  <a:gd name="connsiteY0" fmla="*/ 0 h 81719"/>
                  <a:gd name="connsiteX1" fmla="*/ 608938 w 608937"/>
                  <a:gd name="connsiteY1" fmla="*/ 0 h 81719"/>
                  <a:gd name="connsiteX2" fmla="*/ 602951 w 608937"/>
                  <a:gd name="connsiteY2" fmla="*/ 31413 h 81719"/>
                  <a:gd name="connsiteX3" fmla="*/ 608938 w 608937"/>
                  <a:gd name="connsiteY3" fmla="*/ 81719 h 81719"/>
                  <a:gd name="connsiteX4" fmla="*/ 0 w 608937"/>
                  <a:gd name="connsiteY4" fmla="*/ 81719 h 81719"/>
                  <a:gd name="connsiteX5" fmla="*/ 0 w 608937"/>
                  <a:gd name="connsiteY5" fmla="*/ 0 h 81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8937" h="81719">
                    <a:moveTo>
                      <a:pt x="0" y="0"/>
                    </a:moveTo>
                    <a:lnTo>
                      <a:pt x="608938" y="0"/>
                    </a:lnTo>
                    <a:lnTo>
                      <a:pt x="602951" y="31413"/>
                    </a:lnTo>
                    <a:lnTo>
                      <a:pt x="608938" y="81719"/>
                    </a:lnTo>
                    <a:lnTo>
                      <a:pt x="0" y="81719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2">
                      <a:lumMod val="50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</a:gradFill>
              <a:ln>
                <a:solidFill>
                  <a:schemeClr val="bg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19" name="Rectangle 120"/>
              <p:cNvSpPr/>
              <p:nvPr/>
            </p:nvSpPr>
            <p:spPr>
              <a:xfrm>
                <a:off x="2819619" y="5312809"/>
                <a:ext cx="228034" cy="232083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50000"/>
                    </a:schemeClr>
                  </a:gs>
                  <a:gs pos="51000">
                    <a:schemeClr val="bg2">
                      <a:lumMod val="90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20" name="Rectangle 121"/>
              <p:cNvSpPr/>
              <p:nvPr/>
            </p:nvSpPr>
            <p:spPr>
              <a:xfrm>
                <a:off x="400100" y="5327299"/>
                <a:ext cx="2418789" cy="187294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50000"/>
                    </a:schemeClr>
                  </a:gs>
                  <a:gs pos="47000">
                    <a:schemeClr val="bg1">
                      <a:lumMod val="8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ea typeface="ＭＳ Ｐゴシック" charset="-128"/>
                </a:endParaRPr>
              </a:p>
            </p:txBody>
          </p:sp>
          <p:sp>
            <p:nvSpPr>
              <p:cNvPr id="21" name="Pie 122"/>
              <p:cNvSpPr/>
              <p:nvPr/>
            </p:nvSpPr>
            <p:spPr>
              <a:xfrm rot="5400000">
                <a:off x="552817" y="4741423"/>
                <a:ext cx="859107" cy="1160532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22" name="Pie 123"/>
              <p:cNvSpPr/>
              <p:nvPr/>
            </p:nvSpPr>
            <p:spPr>
              <a:xfrm rot="16200000">
                <a:off x="550775" y="4945888"/>
                <a:ext cx="859110" cy="1160529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  <p:sp>
            <p:nvSpPr>
              <p:cNvPr id="23" name="Pie 124"/>
              <p:cNvSpPr/>
              <p:nvPr/>
            </p:nvSpPr>
            <p:spPr>
              <a:xfrm rot="5400000">
                <a:off x="681796" y="4827336"/>
                <a:ext cx="602597" cy="1160529"/>
              </a:xfrm>
              <a:prstGeom prst="pie">
                <a:avLst>
                  <a:gd name="adj1" fmla="val 5390094"/>
                  <a:gd name="adj2" fmla="val 16200000"/>
                </a:avLst>
              </a:prstGeom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10800000" scaled="0"/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zh-CN">
                  <a:solidFill>
                    <a:schemeClr val="tx1"/>
                  </a:solidFill>
                  <a:ea typeface="ＭＳ Ｐゴシック" charset="-128"/>
                </a:endParaRPr>
              </a:p>
            </p:txBody>
          </p:sp>
        </p:grpSp>
      </p:grpSp>
      <p:grpSp>
        <p:nvGrpSpPr>
          <p:cNvPr id="87" name="群組 86"/>
          <p:cNvGrpSpPr/>
          <p:nvPr/>
        </p:nvGrpSpPr>
        <p:grpSpPr>
          <a:xfrm>
            <a:off x="4752799" y="1403573"/>
            <a:ext cx="4680001" cy="1479069"/>
            <a:chOff x="4824288" y="1403573"/>
            <a:chExt cx="4680001" cy="1479069"/>
          </a:xfrm>
        </p:grpSpPr>
        <p:grpSp>
          <p:nvGrpSpPr>
            <p:cNvPr id="83" name="群組 82"/>
            <p:cNvGrpSpPr/>
            <p:nvPr/>
          </p:nvGrpSpPr>
          <p:grpSpPr>
            <a:xfrm>
              <a:off x="4824288" y="1403573"/>
              <a:ext cx="4680001" cy="1323926"/>
              <a:chOff x="4824288" y="1403573"/>
              <a:chExt cx="4680001" cy="1323926"/>
            </a:xfrm>
          </p:grpSpPr>
          <p:sp>
            <p:nvSpPr>
              <p:cNvPr id="59" name="Rounded Rectangle 27"/>
              <p:cNvSpPr>
                <a:spLocks noChangeArrowheads="1"/>
              </p:cNvSpPr>
              <p:nvPr/>
            </p:nvSpPr>
            <p:spPr bwMode="auto">
              <a:xfrm rot="16200000" flipH="1">
                <a:off x="6552289" y="-224501"/>
                <a:ext cx="1224000" cy="4680000"/>
              </a:xfrm>
              <a:prstGeom prst="roundRect">
                <a:avLst>
                  <a:gd name="adj" fmla="val 787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accent1">
                    <a:lumMod val="50000"/>
                  </a:schemeClr>
                </a:solidFill>
                <a:round/>
                <a:headEnd/>
                <a:tailEnd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defTabSz="914400"/>
                <a:endParaRPr lang="zh-CN" altLang="zh-CN">
                  <a:solidFill>
                    <a:srgbClr val="FFFFFF"/>
                  </a:solidFill>
                  <a:latin typeface="Calibri" charset="0"/>
                </a:endParaRPr>
              </a:p>
            </p:txBody>
          </p:sp>
          <p:sp>
            <p:nvSpPr>
              <p:cNvPr id="60" name="Round Same Side Corner Rectangle 84"/>
              <p:cNvSpPr/>
              <p:nvPr/>
            </p:nvSpPr>
            <p:spPr>
              <a:xfrm>
                <a:off x="4824288" y="1475581"/>
                <a:ext cx="4680000" cy="432000"/>
              </a:xfrm>
              <a:prstGeom prst="round2SameRect">
                <a:avLst>
                  <a:gd name="adj1" fmla="val 27778"/>
                  <a:gd name="adj2" fmla="val 0"/>
                </a:avLst>
              </a:prstGeom>
              <a:solidFill>
                <a:schemeClr val="accent1">
                  <a:lumMod val="50000"/>
                </a:schemeClr>
              </a:solidFill>
              <a:ln w="19050" cap="flat" cmpd="sng" algn="ctr">
                <a:solidFill>
                  <a:schemeClr val="accent1">
                    <a:lumMod val="50000"/>
                  </a:schemeClr>
                </a:solidFill>
                <a:prstDash val="solid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defTabSz="914400"/>
                <a:endParaRPr lang="zh-CN" altLang="zh-CN">
                  <a:solidFill>
                    <a:srgbClr val="FFFFFF"/>
                  </a:solidFill>
                  <a:latin typeface="Calibri" charset="0"/>
                </a:endParaRPr>
              </a:p>
            </p:txBody>
          </p:sp>
          <p:sp>
            <p:nvSpPr>
              <p:cNvPr id="61" name="Rektangel 76"/>
              <p:cNvSpPr>
                <a:spLocks noChangeArrowheads="1"/>
              </p:cNvSpPr>
              <p:nvPr/>
            </p:nvSpPr>
            <p:spPr bwMode="auto">
              <a:xfrm>
                <a:off x="4957639" y="1403573"/>
                <a:ext cx="2435225" cy="52322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defTabSz="914400">
                  <a:spcAft>
                    <a:spcPts val="600"/>
                  </a:spcAft>
                </a:pPr>
                <a:r>
                  <a:rPr lang="en-US" altLang="zh-TW" sz="2800" dirty="0">
                    <a:solidFill>
                      <a:schemeClr val="bg1"/>
                    </a:solidFill>
                    <a:latin typeface="Berlin Sans FB Demi" pitchFamily="34" charset="0"/>
                    <a:ea typeface="Microsoft YaHei"/>
                  </a:rPr>
                  <a:t>Scoring</a:t>
                </a:r>
                <a:endParaRPr lang="en-US" sz="2800" b="1" noProof="1">
                  <a:solidFill>
                    <a:schemeClr val="bg1"/>
                  </a:solidFill>
                  <a:latin typeface="Berlin Sans FB Demi" pitchFamily="34" charset="0"/>
                  <a:cs typeface="Arial" charset="0"/>
                </a:endParaRPr>
              </a:p>
            </p:txBody>
          </p:sp>
          <p:grpSp>
            <p:nvGrpSpPr>
              <p:cNvPr id="63" name="Group 44"/>
              <p:cNvGrpSpPr>
                <a:grpSpLocks/>
              </p:cNvGrpSpPr>
              <p:nvPr/>
            </p:nvGrpSpPr>
            <p:grpSpPr bwMode="auto">
              <a:xfrm>
                <a:off x="4992564" y="2079427"/>
                <a:ext cx="403225" cy="403225"/>
                <a:chOff x="3294062" y="1631156"/>
                <a:chExt cx="460375" cy="460375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4" name="Ellipse 53"/>
                <p:cNvSpPr>
                  <a:spLocks noChangeArrowheads="1"/>
                </p:cNvSpPr>
                <p:nvPr/>
              </p:nvSpPr>
              <p:spPr bwMode="auto">
                <a:xfrm>
                  <a:off x="3294062" y="1631156"/>
                  <a:ext cx="460375" cy="460375"/>
                </a:xfrm>
                <a:prstGeom prst="ellipse">
                  <a:avLst/>
                </a:prstGeom>
                <a:solidFill>
                  <a:srgbClr val="FFFFFF">
                    <a:alpha val="61960"/>
                  </a:srgbClr>
                </a:soli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38100" dir="2700000" algn="tl" rotWithShape="0">
                    <a:srgbClr val="808080">
                      <a:alpha val="39998"/>
                    </a:srgbClr>
                  </a:outerShdw>
                </a:effectLst>
              </p:spPr>
              <p:txBody>
                <a:bodyPr anchor="ctr"/>
                <a:lstStyle/>
                <a:p>
                  <a:pPr algn="ctr"/>
                  <a:endParaRPr lang="zh-CN" altLang="zh-CN">
                    <a:solidFill>
                      <a:srgbClr val="FFFFFF"/>
                    </a:solidFill>
                    <a:latin typeface="Calibri" charset="0"/>
                  </a:endParaRPr>
                </a:p>
              </p:txBody>
            </p:sp>
            <p:sp>
              <p:nvSpPr>
                <p:cNvPr id="65" name="Tekstboks 54"/>
                <p:cNvSpPr txBox="1">
                  <a:spLocks noChangeArrowheads="1"/>
                </p:cNvSpPr>
                <p:nvPr/>
              </p:nvSpPr>
              <p:spPr bwMode="auto">
                <a:xfrm>
                  <a:off x="3384687" y="1638406"/>
                  <a:ext cx="344375" cy="4205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1pPr>
                  <a:lvl2pPr marL="37931725" indent="-37474525"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5pPr>
                  <a:lvl6pPr marL="4572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6pPr>
                  <a:lvl7pPr marL="9144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7pPr>
                  <a:lvl8pPr marL="1371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8pPr>
                  <a:lvl9pPr marL="18288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9pPr>
                </a:lstStyle>
                <a:p>
                  <a:r>
                    <a:rPr lang="da-DK" dirty="0">
                      <a:solidFill>
                        <a:srgbClr val="151616"/>
                      </a:solidFill>
                    </a:rPr>
                    <a:t>1</a:t>
                  </a:r>
                </a:p>
              </p:txBody>
            </p:sp>
          </p:grpSp>
        </p:grpSp>
        <p:sp>
          <p:nvSpPr>
            <p:cNvPr id="73" name="Tekstboks 72"/>
            <p:cNvSpPr txBox="1">
              <a:spLocks noChangeArrowheads="1"/>
            </p:cNvSpPr>
            <p:nvPr/>
          </p:nvSpPr>
          <p:spPr bwMode="auto">
            <a:xfrm>
              <a:off x="5472360" y="2051645"/>
              <a:ext cx="2124075" cy="830997"/>
            </a:xfrm>
            <a:prstGeom prst="rect">
              <a:avLst/>
            </a:prstGeom>
            <a:noFill/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indent="-323850" eaLnBrk="1">
                <a:buSzPct val="45000"/>
              </a:pPr>
              <a:r>
                <a:rPr lang="en-US" altLang="zh-TW" sz="2400" dirty="0">
                  <a:solidFill>
                    <a:schemeClr val="accent1">
                      <a:lumMod val="75000"/>
                    </a:schemeClr>
                  </a:solidFill>
                  <a:latin typeface="Berlin Sans FB Demi" pitchFamily="34" charset="0"/>
                  <a:ea typeface="Microsoft YaHei"/>
                </a:rPr>
                <a:t>Moving target</a:t>
              </a:r>
            </a:p>
            <a:p>
              <a:pPr algn="just"/>
              <a:endParaRPr lang="da-DK" sz="2400" dirty="0">
                <a:solidFill>
                  <a:srgbClr val="000000"/>
                </a:solidFill>
                <a:latin typeface="Berlin Sans FB Demi" pitchFamily="34" charset="0"/>
              </a:endParaRPr>
            </a:p>
          </p:txBody>
        </p:sp>
      </p:grpSp>
      <p:grpSp>
        <p:nvGrpSpPr>
          <p:cNvPr id="88" name="群組 87"/>
          <p:cNvGrpSpPr/>
          <p:nvPr/>
        </p:nvGrpSpPr>
        <p:grpSpPr>
          <a:xfrm>
            <a:off x="4752799" y="2843733"/>
            <a:ext cx="4680001" cy="1479069"/>
            <a:chOff x="4824288" y="2843733"/>
            <a:chExt cx="4680001" cy="1479069"/>
          </a:xfrm>
        </p:grpSpPr>
        <p:grpSp>
          <p:nvGrpSpPr>
            <p:cNvPr id="84" name="群組 83"/>
            <p:cNvGrpSpPr/>
            <p:nvPr/>
          </p:nvGrpSpPr>
          <p:grpSpPr>
            <a:xfrm>
              <a:off x="4824288" y="2843733"/>
              <a:ext cx="4680001" cy="1315010"/>
              <a:chOff x="4824288" y="2843733"/>
              <a:chExt cx="4680001" cy="1315010"/>
            </a:xfrm>
          </p:grpSpPr>
          <p:sp>
            <p:nvSpPr>
              <p:cNvPr id="56" name="Rounded Rectangle 38"/>
              <p:cNvSpPr>
                <a:spLocks noChangeArrowheads="1"/>
              </p:cNvSpPr>
              <p:nvPr/>
            </p:nvSpPr>
            <p:spPr bwMode="auto">
              <a:xfrm rot="16200000" flipH="1">
                <a:off x="6552289" y="1206743"/>
                <a:ext cx="1224000" cy="4680000"/>
              </a:xfrm>
              <a:prstGeom prst="roundRect">
                <a:avLst>
                  <a:gd name="adj" fmla="val 787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accent1">
                    <a:lumMod val="50000"/>
                  </a:schemeClr>
                </a:solidFill>
                <a:round/>
                <a:headEnd/>
                <a:tailEnd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defTabSz="914400"/>
                <a:endParaRPr lang="zh-CN" altLang="zh-CN">
                  <a:solidFill>
                    <a:srgbClr val="FFFFFF"/>
                  </a:solidFill>
                  <a:latin typeface="Calibri" charset="0"/>
                </a:endParaRPr>
              </a:p>
            </p:txBody>
          </p:sp>
          <p:sp>
            <p:nvSpPr>
              <p:cNvPr id="57" name="Round Same Side Corner Rectangle 81"/>
              <p:cNvSpPr/>
              <p:nvPr/>
            </p:nvSpPr>
            <p:spPr>
              <a:xfrm>
                <a:off x="4824288" y="2915741"/>
                <a:ext cx="4680000" cy="432000"/>
              </a:xfrm>
              <a:prstGeom prst="round2SameRect">
                <a:avLst>
                  <a:gd name="adj1" fmla="val 27778"/>
                  <a:gd name="adj2" fmla="val 0"/>
                </a:avLst>
              </a:prstGeom>
              <a:solidFill>
                <a:schemeClr val="accent1">
                  <a:lumMod val="50000"/>
                </a:schemeClr>
              </a:solidFill>
              <a:ln w="19050" cap="flat" cmpd="sng" algn="ctr">
                <a:solidFill>
                  <a:schemeClr val="accent1">
                    <a:lumMod val="50000"/>
                  </a:schemeClr>
                </a:solidFill>
                <a:prstDash val="solid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defTabSz="914400"/>
                <a:endParaRPr lang="zh-CN" altLang="zh-CN">
                  <a:solidFill>
                    <a:srgbClr val="FFFFFF"/>
                  </a:solidFill>
                  <a:latin typeface="Calibri" charset="0"/>
                </a:endParaRPr>
              </a:p>
            </p:txBody>
          </p:sp>
          <p:sp>
            <p:nvSpPr>
              <p:cNvPr id="62" name="Rektangel 76"/>
              <p:cNvSpPr>
                <a:spLocks noChangeArrowheads="1"/>
              </p:cNvSpPr>
              <p:nvPr/>
            </p:nvSpPr>
            <p:spPr bwMode="auto">
              <a:xfrm>
                <a:off x="4958457" y="2843733"/>
                <a:ext cx="2435225" cy="52322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defTabSz="914400">
                  <a:spcAft>
                    <a:spcPts val="600"/>
                  </a:spcAft>
                </a:pPr>
                <a:r>
                  <a:rPr lang="en-US" altLang="zh-TW" sz="2800" dirty="0">
                    <a:solidFill>
                      <a:schemeClr val="bg1"/>
                    </a:solidFill>
                    <a:latin typeface="Berlin Sans FB Demi" pitchFamily="34" charset="0"/>
                    <a:ea typeface="Microsoft YaHei"/>
                  </a:rPr>
                  <a:t>Scoring</a:t>
                </a:r>
                <a:endParaRPr lang="en-US" sz="2800" b="1" noProof="1">
                  <a:solidFill>
                    <a:schemeClr val="bg1"/>
                  </a:solidFill>
                  <a:latin typeface="Berlin Sans FB Demi" pitchFamily="34" charset="0"/>
                  <a:cs typeface="Arial" charset="0"/>
                </a:endParaRPr>
              </a:p>
            </p:txBody>
          </p:sp>
          <p:grpSp>
            <p:nvGrpSpPr>
              <p:cNvPr id="66" name="Group 44"/>
              <p:cNvGrpSpPr>
                <a:grpSpLocks/>
              </p:cNvGrpSpPr>
              <p:nvPr/>
            </p:nvGrpSpPr>
            <p:grpSpPr bwMode="auto">
              <a:xfrm>
                <a:off x="4992564" y="3510807"/>
                <a:ext cx="403225" cy="401638"/>
                <a:chOff x="3294062" y="1631158"/>
                <a:chExt cx="460375" cy="460375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7" name="Ellipse 53"/>
                <p:cNvSpPr>
                  <a:spLocks noChangeArrowheads="1"/>
                </p:cNvSpPr>
                <p:nvPr/>
              </p:nvSpPr>
              <p:spPr bwMode="auto">
                <a:xfrm>
                  <a:off x="3294062" y="1631158"/>
                  <a:ext cx="460375" cy="460375"/>
                </a:xfrm>
                <a:prstGeom prst="ellipse">
                  <a:avLst/>
                </a:prstGeom>
                <a:solidFill>
                  <a:srgbClr val="FFFFFF">
                    <a:alpha val="61960"/>
                  </a:srgbClr>
                </a:solidFill>
                <a:ln w="9525">
                  <a:solidFill>
                    <a:srgbClr val="FFFFFF"/>
                  </a:solidFill>
                  <a:round/>
                  <a:headEnd/>
                  <a:tailEnd/>
                </a:ln>
                <a:effectLst>
                  <a:outerShdw dist="38100" dir="2700000" algn="tl" rotWithShape="0">
                    <a:srgbClr val="808080">
                      <a:alpha val="39998"/>
                    </a:srgbClr>
                  </a:outerShdw>
                </a:effectLst>
              </p:spPr>
              <p:txBody>
                <a:bodyPr anchor="ctr"/>
                <a:lstStyle/>
                <a:p>
                  <a:pPr algn="ctr"/>
                  <a:endParaRPr lang="zh-CN" altLang="zh-CN">
                    <a:solidFill>
                      <a:srgbClr val="FFFFFF"/>
                    </a:solidFill>
                    <a:latin typeface="Calibri" charset="0"/>
                  </a:endParaRPr>
                </a:p>
              </p:txBody>
            </p:sp>
            <p:sp>
              <p:nvSpPr>
                <p:cNvPr id="68" name="Tekstboks 54"/>
                <p:cNvSpPr txBox="1">
                  <a:spLocks noChangeArrowheads="1"/>
                </p:cNvSpPr>
                <p:nvPr/>
              </p:nvSpPr>
              <p:spPr bwMode="auto">
                <a:xfrm>
                  <a:off x="3384000" y="1637680"/>
                  <a:ext cx="344415" cy="4233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1pPr>
                  <a:lvl2pPr marL="37931725" indent="-37474525"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5pPr>
                  <a:lvl6pPr marL="4572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6pPr>
                  <a:lvl7pPr marL="9144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7pPr>
                  <a:lvl8pPr marL="1371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8pPr>
                  <a:lvl9pPr marL="18288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charset="0"/>
                      <a:ea typeface="ＭＳ Ｐゴシック" charset="-128"/>
                    </a:defRPr>
                  </a:lvl9pPr>
                </a:lstStyle>
                <a:p>
                  <a:r>
                    <a:rPr lang="da-DK" dirty="0">
                      <a:solidFill>
                        <a:srgbClr val="151616"/>
                      </a:solidFill>
                    </a:rPr>
                    <a:t>2</a:t>
                  </a:r>
                </a:p>
              </p:txBody>
            </p:sp>
          </p:grpSp>
        </p:grpSp>
        <p:sp>
          <p:nvSpPr>
            <p:cNvPr id="74" name="Tekstboks 72"/>
            <p:cNvSpPr txBox="1">
              <a:spLocks noChangeArrowheads="1"/>
            </p:cNvSpPr>
            <p:nvPr/>
          </p:nvSpPr>
          <p:spPr bwMode="auto">
            <a:xfrm>
              <a:off x="5472360" y="3491805"/>
              <a:ext cx="2592288" cy="830997"/>
            </a:xfrm>
            <a:prstGeom prst="rect">
              <a:avLst/>
            </a:prstGeom>
            <a:noFill/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indent="-323850" eaLnBrk="1">
                <a:buSzPct val="45000"/>
              </a:pPr>
              <a:r>
                <a:rPr lang="en-US" altLang="zh-TW" sz="2400" dirty="0">
                  <a:solidFill>
                    <a:schemeClr val="accent1">
                      <a:lumMod val="75000"/>
                    </a:schemeClr>
                  </a:solidFill>
                  <a:latin typeface="Berlin Sans FB Demi" pitchFamily="34" charset="0"/>
                  <a:ea typeface="Microsoft YaHei"/>
                </a:rPr>
                <a:t>Motionless target</a:t>
              </a:r>
            </a:p>
            <a:p>
              <a:pPr algn="just"/>
              <a:endParaRPr lang="da-DK" sz="2400" dirty="0">
                <a:solidFill>
                  <a:schemeClr val="accent1">
                    <a:lumMod val="75000"/>
                  </a:schemeClr>
                </a:solidFill>
                <a:latin typeface="Berlin Sans FB Demi" pitchFamily="34" charset="0"/>
              </a:endParaRPr>
            </a:p>
          </p:txBody>
        </p:sp>
      </p:grpSp>
      <p:grpSp>
        <p:nvGrpSpPr>
          <p:cNvPr id="85" name="群組 84"/>
          <p:cNvGrpSpPr/>
          <p:nvPr/>
        </p:nvGrpSpPr>
        <p:grpSpPr>
          <a:xfrm>
            <a:off x="4752280" y="4283893"/>
            <a:ext cx="4680001" cy="1479069"/>
            <a:chOff x="4824288" y="4283893"/>
            <a:chExt cx="4680001" cy="1479069"/>
          </a:xfrm>
        </p:grpSpPr>
        <p:sp>
          <p:nvSpPr>
            <p:cNvPr id="55" name="Rounded Rectangle 44"/>
            <p:cNvSpPr>
              <a:spLocks noChangeArrowheads="1"/>
            </p:cNvSpPr>
            <p:nvPr/>
          </p:nvSpPr>
          <p:spPr bwMode="auto">
            <a:xfrm rot="16200000" flipH="1">
              <a:off x="6552289" y="2627989"/>
              <a:ext cx="1224000" cy="4680000"/>
            </a:xfrm>
            <a:prstGeom prst="roundRect">
              <a:avLst>
                <a:gd name="adj" fmla="val 787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 defTabSz="914400"/>
              <a:endParaRPr lang="zh-CN" altLang="zh-CN">
                <a:solidFill>
                  <a:srgbClr val="FFFFFF"/>
                </a:solidFill>
                <a:latin typeface="Calibri" charset="0"/>
              </a:endParaRPr>
            </a:p>
          </p:txBody>
        </p:sp>
        <p:sp>
          <p:nvSpPr>
            <p:cNvPr id="58" name="Round Same Side Corner Rectangle 82"/>
            <p:cNvSpPr/>
            <p:nvPr/>
          </p:nvSpPr>
          <p:spPr>
            <a:xfrm>
              <a:off x="4824288" y="4355901"/>
              <a:ext cx="4680000" cy="432000"/>
            </a:xfrm>
            <a:prstGeom prst="round2SameRect">
              <a:avLst>
                <a:gd name="adj1" fmla="val 27778"/>
                <a:gd name="adj2" fmla="val 0"/>
              </a:avLst>
            </a:prstGeom>
            <a:solidFill>
              <a:schemeClr val="accent1">
                <a:lumMod val="50000"/>
              </a:schemeClr>
            </a:solidFill>
            <a:ln w="19050" cap="flat" cmpd="sng" algn="ctr">
              <a:solidFill>
                <a:schemeClr val="accent1">
                  <a:lumMod val="50000"/>
                </a:schemeClr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 defTabSz="914400"/>
              <a:endParaRPr lang="zh-CN" altLang="zh-CN">
                <a:solidFill>
                  <a:srgbClr val="FFFFFF"/>
                </a:solidFill>
                <a:latin typeface="Calibri" charset="0"/>
              </a:endParaRPr>
            </a:p>
          </p:txBody>
        </p:sp>
        <p:grpSp>
          <p:nvGrpSpPr>
            <p:cNvPr id="69" name="Group 44"/>
            <p:cNvGrpSpPr>
              <a:grpSpLocks/>
            </p:cNvGrpSpPr>
            <p:nvPr/>
          </p:nvGrpSpPr>
          <p:grpSpPr bwMode="auto">
            <a:xfrm>
              <a:off x="4992564" y="4931917"/>
              <a:ext cx="403225" cy="401638"/>
              <a:chOff x="3294062" y="1631156"/>
              <a:chExt cx="460375" cy="460375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70" name="Ellipse 53"/>
              <p:cNvSpPr>
                <a:spLocks noChangeArrowheads="1"/>
              </p:cNvSpPr>
              <p:nvPr/>
            </p:nvSpPr>
            <p:spPr bwMode="auto">
              <a:xfrm>
                <a:off x="3294062" y="1631156"/>
                <a:ext cx="460375" cy="460375"/>
              </a:xfrm>
              <a:prstGeom prst="ellipse">
                <a:avLst/>
              </a:prstGeom>
              <a:solidFill>
                <a:srgbClr val="FFFFFF">
                  <a:alpha val="61960"/>
                </a:srgbClr>
              </a:solidFill>
              <a:ln w="9525">
                <a:solidFill>
                  <a:srgbClr val="FFFFFF"/>
                </a:solidFill>
                <a:round/>
                <a:headEnd/>
                <a:tailEnd/>
              </a:ln>
              <a:effectLst>
                <a:outerShdw dist="38100" dir="2700000" algn="tl" rotWithShape="0">
                  <a:srgbClr val="808080">
                    <a:alpha val="39998"/>
                  </a:srgbClr>
                </a:outerShdw>
              </a:effec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Calibri" charset="0"/>
                </a:endParaRPr>
              </a:p>
            </p:txBody>
          </p:sp>
          <p:sp>
            <p:nvSpPr>
              <p:cNvPr id="71" name="Tekstboks 54"/>
              <p:cNvSpPr txBox="1">
                <a:spLocks noChangeArrowheads="1"/>
              </p:cNvSpPr>
              <p:nvPr/>
            </p:nvSpPr>
            <p:spPr bwMode="auto">
              <a:xfrm>
                <a:off x="3384000" y="1637680"/>
                <a:ext cx="344415" cy="4233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1pPr>
                <a:lvl2pPr marL="37931725" indent="-37474525"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5pPr>
                <a:lvl6pPr marL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6pPr>
                <a:lvl7pPr marL="9144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7pPr>
                <a:lvl8pPr marL="1371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8pPr>
                <a:lvl9pPr marL="18288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9pPr>
              </a:lstStyle>
              <a:p>
                <a:r>
                  <a:rPr lang="da-DK">
                    <a:solidFill>
                      <a:srgbClr val="151616"/>
                    </a:solidFill>
                  </a:rPr>
                  <a:t>3</a:t>
                </a:r>
              </a:p>
            </p:txBody>
          </p:sp>
        </p:grpSp>
        <p:sp>
          <p:nvSpPr>
            <p:cNvPr id="72" name="Rektangel 76"/>
            <p:cNvSpPr>
              <a:spLocks noChangeArrowheads="1"/>
            </p:cNvSpPr>
            <p:nvPr/>
          </p:nvSpPr>
          <p:spPr bwMode="auto">
            <a:xfrm>
              <a:off x="4957639" y="4283893"/>
              <a:ext cx="2435225" cy="523220"/>
            </a:xfrm>
            <a:prstGeom prst="rect">
              <a:avLst/>
            </a:prstGeom>
            <a:noFill/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defTabSz="914400">
                <a:spcAft>
                  <a:spcPts val="600"/>
                </a:spcAft>
              </a:pPr>
              <a:r>
                <a:rPr lang="en-US" altLang="zh-TW" sz="2800" dirty="0">
                  <a:solidFill>
                    <a:schemeClr val="bg1"/>
                  </a:solidFill>
                  <a:latin typeface="Berlin Sans FB Demi" pitchFamily="34" charset="0"/>
                  <a:ea typeface="Microsoft YaHei"/>
                </a:rPr>
                <a:t>Scoring</a:t>
              </a:r>
              <a:endParaRPr lang="en-US" sz="2800" b="1" noProof="1">
                <a:solidFill>
                  <a:schemeClr val="bg1"/>
                </a:solidFill>
                <a:latin typeface="Berlin Sans FB Demi" pitchFamily="34" charset="0"/>
                <a:cs typeface="Arial" charset="0"/>
              </a:endParaRPr>
            </a:p>
          </p:txBody>
        </p:sp>
        <p:sp>
          <p:nvSpPr>
            <p:cNvPr id="75" name="Tekstboks 72"/>
            <p:cNvSpPr txBox="1">
              <a:spLocks noChangeArrowheads="1"/>
            </p:cNvSpPr>
            <p:nvPr/>
          </p:nvSpPr>
          <p:spPr bwMode="auto">
            <a:xfrm>
              <a:off x="5472360" y="4931965"/>
              <a:ext cx="3312368" cy="830997"/>
            </a:xfrm>
            <a:prstGeom prst="rect">
              <a:avLst/>
            </a:prstGeom>
            <a:noFill/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indent="-323850" eaLnBrk="1">
                <a:buSzPct val="45000"/>
              </a:pPr>
              <a:r>
                <a:rPr lang="en-US" altLang="zh-TW" sz="2400" dirty="0">
                  <a:solidFill>
                    <a:schemeClr val="accent1">
                      <a:lumMod val="75000"/>
                    </a:schemeClr>
                  </a:solidFill>
                  <a:latin typeface="Berlin Sans FB Demi" pitchFamily="34" charset="0"/>
                  <a:ea typeface="Microsoft YaHei"/>
                </a:rPr>
                <a:t>How large the target is</a:t>
              </a:r>
            </a:p>
            <a:p>
              <a:pPr algn="just"/>
              <a:endParaRPr lang="da-DK" sz="2400" dirty="0">
                <a:solidFill>
                  <a:schemeClr val="accent1">
                    <a:lumMod val="75000"/>
                  </a:schemeClr>
                </a:solidFill>
                <a:latin typeface="Berlin Sans FB Demi" pitchFamily="34" charset="0"/>
              </a:endParaRPr>
            </a:p>
          </p:txBody>
        </p:sp>
      </p:grpSp>
      <p:grpSp>
        <p:nvGrpSpPr>
          <p:cNvPr id="86" name="群組 85"/>
          <p:cNvGrpSpPr/>
          <p:nvPr/>
        </p:nvGrpSpPr>
        <p:grpSpPr>
          <a:xfrm>
            <a:off x="4752280" y="5724053"/>
            <a:ext cx="4752528" cy="1491263"/>
            <a:chOff x="4824288" y="5724053"/>
            <a:chExt cx="4752528" cy="1491263"/>
          </a:xfrm>
        </p:grpSpPr>
        <p:sp>
          <p:nvSpPr>
            <p:cNvPr id="76" name="Rounded Rectangle 44"/>
            <p:cNvSpPr>
              <a:spLocks noChangeArrowheads="1"/>
            </p:cNvSpPr>
            <p:nvPr/>
          </p:nvSpPr>
          <p:spPr bwMode="auto">
            <a:xfrm rot="16200000" flipH="1">
              <a:off x="6552288" y="4080256"/>
              <a:ext cx="1224000" cy="4680000"/>
            </a:xfrm>
            <a:prstGeom prst="roundRect">
              <a:avLst>
                <a:gd name="adj" fmla="val 787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 defTabSz="914400"/>
              <a:endParaRPr lang="zh-CN" altLang="zh-CN">
                <a:solidFill>
                  <a:srgbClr val="FFFFFF"/>
                </a:solidFill>
                <a:latin typeface="Calibri" charset="0"/>
              </a:endParaRPr>
            </a:p>
          </p:txBody>
        </p:sp>
        <p:sp>
          <p:nvSpPr>
            <p:cNvPr id="77" name="Round Same Side Corner Rectangle 82"/>
            <p:cNvSpPr/>
            <p:nvPr/>
          </p:nvSpPr>
          <p:spPr>
            <a:xfrm>
              <a:off x="4824288" y="5808303"/>
              <a:ext cx="4680000" cy="432000"/>
            </a:xfrm>
            <a:prstGeom prst="round2SameRect">
              <a:avLst>
                <a:gd name="adj1" fmla="val 27778"/>
                <a:gd name="adj2" fmla="val 0"/>
              </a:avLst>
            </a:prstGeom>
            <a:solidFill>
              <a:schemeClr val="accent1">
                <a:lumMod val="50000"/>
              </a:schemeClr>
            </a:solidFill>
            <a:ln w="19050" cap="flat" cmpd="sng" algn="ctr">
              <a:solidFill>
                <a:schemeClr val="accent1">
                  <a:lumMod val="50000"/>
                </a:schemeClr>
              </a:solidFill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 defTabSz="914400"/>
              <a:endParaRPr lang="zh-CN" altLang="zh-CN">
                <a:solidFill>
                  <a:srgbClr val="FFFFFF"/>
                </a:solidFill>
                <a:latin typeface="Calibri" charset="0"/>
              </a:endParaRPr>
            </a:p>
          </p:txBody>
        </p:sp>
        <p:grpSp>
          <p:nvGrpSpPr>
            <p:cNvPr id="78" name="Group 44"/>
            <p:cNvGrpSpPr>
              <a:grpSpLocks/>
            </p:cNvGrpSpPr>
            <p:nvPr/>
          </p:nvGrpSpPr>
          <p:grpSpPr bwMode="auto">
            <a:xfrm>
              <a:off x="4992563" y="6384319"/>
              <a:ext cx="403225" cy="401638"/>
              <a:chOff x="3294062" y="1631156"/>
              <a:chExt cx="460375" cy="460375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79" name="Ellipse 53"/>
              <p:cNvSpPr>
                <a:spLocks noChangeArrowheads="1"/>
              </p:cNvSpPr>
              <p:nvPr/>
            </p:nvSpPr>
            <p:spPr bwMode="auto">
              <a:xfrm>
                <a:off x="3294062" y="1631156"/>
                <a:ext cx="460375" cy="460375"/>
              </a:xfrm>
              <a:prstGeom prst="ellipse">
                <a:avLst/>
              </a:prstGeom>
              <a:solidFill>
                <a:srgbClr val="FFFFFF">
                  <a:alpha val="61960"/>
                </a:srgbClr>
              </a:solidFill>
              <a:ln w="9525">
                <a:solidFill>
                  <a:srgbClr val="FFFFFF"/>
                </a:solidFill>
                <a:round/>
                <a:headEnd/>
                <a:tailEnd/>
              </a:ln>
              <a:effectLst>
                <a:outerShdw dist="38100" dir="2700000" algn="tl" rotWithShape="0">
                  <a:srgbClr val="808080">
                    <a:alpha val="39998"/>
                  </a:srgbClr>
                </a:outerShdw>
              </a:effec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Calibri" charset="0"/>
                </a:endParaRPr>
              </a:p>
            </p:txBody>
          </p:sp>
          <p:sp>
            <p:nvSpPr>
              <p:cNvPr id="80" name="Tekstboks 54"/>
              <p:cNvSpPr txBox="1">
                <a:spLocks noChangeArrowheads="1"/>
              </p:cNvSpPr>
              <p:nvPr/>
            </p:nvSpPr>
            <p:spPr bwMode="auto">
              <a:xfrm>
                <a:off x="3384000" y="1637680"/>
                <a:ext cx="344445" cy="4233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1pPr>
                <a:lvl2pPr marL="37931725" indent="-37474525"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5pPr>
                <a:lvl6pPr marL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6pPr>
                <a:lvl7pPr marL="9144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7pPr>
                <a:lvl8pPr marL="1371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8pPr>
                <a:lvl9pPr marL="18288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9pPr>
              </a:lstStyle>
              <a:p>
                <a:r>
                  <a:rPr lang="da-DK" dirty="0">
                    <a:solidFill>
                      <a:srgbClr val="151616"/>
                    </a:solidFill>
                  </a:rPr>
                  <a:t>4</a:t>
                </a:r>
              </a:p>
            </p:txBody>
          </p:sp>
        </p:grpSp>
        <p:sp>
          <p:nvSpPr>
            <p:cNvPr id="81" name="Rektangel 76"/>
            <p:cNvSpPr>
              <a:spLocks noChangeArrowheads="1"/>
            </p:cNvSpPr>
            <p:nvPr/>
          </p:nvSpPr>
          <p:spPr bwMode="auto">
            <a:xfrm>
              <a:off x="4957638" y="5724053"/>
              <a:ext cx="2435225" cy="523220"/>
            </a:xfrm>
            <a:prstGeom prst="rect">
              <a:avLst/>
            </a:prstGeom>
            <a:noFill/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defTabSz="914400">
                <a:spcAft>
                  <a:spcPts val="600"/>
                </a:spcAft>
              </a:pPr>
              <a:r>
                <a:rPr lang="en-US" altLang="zh-TW" sz="2800" dirty="0">
                  <a:solidFill>
                    <a:schemeClr val="bg1"/>
                  </a:solidFill>
                  <a:latin typeface="Berlin Sans FB Demi" pitchFamily="34" charset="0"/>
                  <a:ea typeface="Microsoft YaHei"/>
                </a:rPr>
                <a:t>Scoring</a:t>
              </a:r>
              <a:endParaRPr lang="en-US" sz="2800" b="1" noProof="1">
                <a:solidFill>
                  <a:schemeClr val="bg1"/>
                </a:solidFill>
                <a:latin typeface="Berlin Sans FB Demi" pitchFamily="34" charset="0"/>
                <a:cs typeface="Arial" charset="0"/>
              </a:endParaRPr>
            </a:p>
          </p:txBody>
        </p:sp>
        <p:sp>
          <p:nvSpPr>
            <p:cNvPr id="82" name="Tekstboks 72"/>
            <p:cNvSpPr txBox="1">
              <a:spLocks noChangeArrowheads="1"/>
            </p:cNvSpPr>
            <p:nvPr/>
          </p:nvSpPr>
          <p:spPr bwMode="auto">
            <a:xfrm>
              <a:off x="5472608" y="6384319"/>
              <a:ext cx="4104208" cy="830997"/>
            </a:xfrm>
            <a:prstGeom prst="rect">
              <a:avLst/>
            </a:prstGeom>
            <a:noFill/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indent="-323850" eaLnBrk="1">
                <a:buSzPct val="45000"/>
              </a:pPr>
              <a:r>
                <a:rPr lang="en-US" altLang="zh-TW" sz="2400" dirty="0">
                  <a:solidFill>
                    <a:schemeClr val="accent1">
                      <a:lumMod val="75000"/>
                    </a:schemeClr>
                  </a:solidFill>
                  <a:latin typeface="Berlin Sans FB Demi" pitchFamily="34" charset="0"/>
                  <a:ea typeface="Microsoft YaHei"/>
                </a:rPr>
                <a:t>The distance from the target</a:t>
              </a:r>
            </a:p>
            <a:p>
              <a:pPr algn="just"/>
              <a:endParaRPr lang="da-DK" sz="2400" dirty="0">
                <a:solidFill>
                  <a:schemeClr val="accent1">
                    <a:lumMod val="75000"/>
                  </a:schemeClr>
                </a:solidFill>
                <a:latin typeface="Berlin Sans FB Demi" pitchFamily="34" charset="0"/>
              </a:endParaRPr>
            </a:p>
          </p:txBody>
        </p:sp>
      </p:grpSp>
      <p:pic>
        <p:nvPicPr>
          <p:cNvPr id="91" name="圖片 3" descr="6263582-2548471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604760">
            <a:off x="390409" y="556913"/>
            <a:ext cx="3742352" cy="2852261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96" name="圖片 4" descr="423500_4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7784" y="4067869"/>
            <a:ext cx="3760996" cy="2873794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decel="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decel="100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/>
          <a:srcRect l="3073" t="59175" r="1313" b="3325"/>
          <a:stretch>
            <a:fillRect/>
          </a:stretch>
        </p:blipFill>
        <p:spPr bwMode="auto">
          <a:xfrm>
            <a:off x="4032200" y="4491276"/>
            <a:ext cx="6048672" cy="2384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grpSp>
        <p:nvGrpSpPr>
          <p:cNvPr id="13" name="群組 12"/>
          <p:cNvGrpSpPr/>
          <p:nvPr/>
        </p:nvGrpSpPr>
        <p:grpSpPr>
          <a:xfrm>
            <a:off x="359792" y="1691605"/>
            <a:ext cx="6706653" cy="2384905"/>
            <a:chOff x="359792" y="1691605"/>
            <a:chExt cx="6706653" cy="2384905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pic>
          <p:nvPicPr>
            <p:cNvPr id="4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 l="2196" t="2925" r="3067" b="59575"/>
            <a:stretch>
              <a:fillRect/>
            </a:stretch>
          </p:blipFill>
          <p:spPr bwMode="auto">
            <a:xfrm>
              <a:off x="359792" y="1691605"/>
              <a:ext cx="6706653" cy="23849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7" name="矩形 6"/>
            <p:cNvSpPr/>
            <p:nvPr/>
          </p:nvSpPr>
          <p:spPr>
            <a:xfrm>
              <a:off x="719832" y="2483693"/>
              <a:ext cx="6192688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800" dirty="0"/>
                <a:t>Three people from each team attend this competition with 10 arrows.</a:t>
              </a:r>
            </a:p>
          </p:txBody>
        </p:sp>
      </p:grpSp>
      <p:sp>
        <p:nvSpPr>
          <p:cNvPr id="8" name="矩形 7"/>
          <p:cNvSpPr/>
          <p:nvPr/>
        </p:nvSpPr>
        <p:spPr>
          <a:xfrm>
            <a:off x="4248224" y="4931965"/>
            <a:ext cx="56166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altLang="zh-TW" sz="2800" dirty="0"/>
              <a:t>Scoring system: shoot at </a:t>
            </a:r>
            <a:r>
              <a:rPr lang="en-US" altLang="zh-TW" sz="2800" dirty="0" err="1"/>
              <a:t>frisbees</a:t>
            </a:r>
            <a:r>
              <a:rPr lang="en-US" altLang="zh-TW" sz="2800" dirty="0"/>
              <a:t> that are thrown up into the air and count shot-down numbers in total.</a:t>
            </a:r>
          </a:p>
        </p:txBody>
      </p:sp>
      <p:sp>
        <p:nvSpPr>
          <p:cNvPr id="9" name="標題 1"/>
          <p:cNvSpPr txBox="1">
            <a:spLocks noGrp="1"/>
          </p:cNvSpPr>
          <p:nvPr>
            <p:ph type="title"/>
          </p:nvPr>
        </p:nvSpPr>
        <p:spPr>
          <a:xfrm>
            <a:off x="5976416" y="251445"/>
            <a:ext cx="3959424" cy="938610"/>
          </a:xfrm>
        </p:spPr>
        <p:txBody>
          <a:bodyPr/>
          <a:lstStyle/>
          <a:p>
            <a:pPr algn="ctr" eaLnBrk="1" hangingPunct="1">
              <a:buSzPct val="45000"/>
              <a:buFont typeface="StarSymbol"/>
              <a:buNone/>
            </a:pPr>
            <a:r>
              <a:rPr lang="en-US" altLang="zh-TW" sz="40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</a:rPr>
              <a:t>Competition</a:t>
            </a:r>
            <a:br>
              <a:rPr lang="en-US" altLang="zh-TW" sz="40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</a:rPr>
            </a:br>
            <a:r>
              <a:rPr lang="en-US" altLang="zh-TW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</a:rPr>
              <a:t>Mode two</a:t>
            </a:r>
            <a:endParaRPr sz="32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 Demi" pitchFamily="34" charset="0"/>
              <a:ea typeface="Microsoft YaHei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75816" y="623679"/>
            <a:ext cx="41455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  <a:cs typeface="Mangal" pitchFamily="2"/>
              </a:rPr>
              <a:t>Object Shooting</a:t>
            </a:r>
            <a:endParaRPr lang="zh-TW" altLang="en-US" sz="40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 Demi" pitchFamily="34" charset="0"/>
              <a:ea typeface="Microsoft YaHei"/>
              <a:cs typeface="Mangal" pitchFamily="2"/>
            </a:endParaRPr>
          </a:p>
        </p:txBody>
      </p:sp>
      <p:pic>
        <p:nvPicPr>
          <p:cNvPr id="11" name="圖片 10" descr="homme-archer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7784" y="4499917"/>
            <a:ext cx="3672408" cy="26809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2" name="圖片 11" descr="phesant.gif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21280709">
            <a:off x="7200552" y="2051645"/>
            <a:ext cx="2657475" cy="190500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:\簡報比賽 TAIWAN\圖片\world-map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76966"/>
            <a:ext cx="10080625" cy="6005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橢圓 4"/>
          <p:cNvSpPr>
            <a:spLocks noChangeArrowheads="1"/>
          </p:cNvSpPr>
          <p:nvPr/>
        </p:nvSpPr>
        <p:spPr bwMode="auto">
          <a:xfrm>
            <a:off x="7920632" y="3671893"/>
            <a:ext cx="576000" cy="576000"/>
          </a:xfrm>
          <a:prstGeom prst="ellipse">
            <a:avLst/>
          </a:prstGeom>
          <a:noFill/>
          <a:ln w="85725">
            <a:solidFill>
              <a:srgbClr val="C00000"/>
            </a:solidFill>
            <a:round/>
            <a:headEnd/>
            <a:tailEnd/>
          </a:ln>
          <a:effectLst>
            <a:outerShdw blurRad="63500" dist="38100" dir="8100000" algn="tr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00794" tIns="50397" rIns="100794" bIns="50397" anchor="ctr"/>
          <a:lstStyle/>
          <a:p>
            <a:pPr algn="ctr">
              <a:defRPr/>
            </a:pPr>
            <a:endParaRPr lang="zh-TW" altLang="en-US" sz="2600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1490638" y="503473"/>
            <a:ext cx="7099348" cy="6552728"/>
            <a:chOff x="1181324" y="107429"/>
            <a:chExt cx="7717979" cy="7344816"/>
          </a:xfrm>
        </p:grpSpPr>
        <p:sp>
          <p:nvSpPr>
            <p:cNvPr id="8" name="橢圓 7"/>
            <p:cNvSpPr/>
            <p:nvPr/>
          </p:nvSpPr>
          <p:spPr bwMode="auto">
            <a:xfrm>
              <a:off x="1181324" y="107429"/>
              <a:ext cx="7717979" cy="7344816"/>
            </a:xfrm>
            <a:prstGeom prst="ellipse">
              <a:avLst/>
            </a:prstGeom>
            <a:solidFill>
              <a:schemeClr val="bg1"/>
            </a:solidFill>
            <a:ln w="1428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/>
            </a:p>
          </p:txBody>
        </p:sp>
        <p:pic>
          <p:nvPicPr>
            <p:cNvPr id="9" name="Picture 2" descr="H:\簡報比賽 TAIWAN\圖片\taiwan_map.gif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2608" y="795985"/>
              <a:ext cx="6221636" cy="60442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手繪多邊形 18"/>
          <p:cNvSpPr/>
          <p:nvPr/>
        </p:nvSpPr>
        <p:spPr>
          <a:xfrm>
            <a:off x="4572000" y="2280976"/>
            <a:ext cx="1733541" cy="632505"/>
          </a:xfrm>
          <a:custGeom>
            <a:avLst/>
            <a:gdLst>
              <a:gd name="connsiteX0" fmla="*/ 271305 w 1733541"/>
              <a:gd name="connsiteY0" fmla="*/ 0 h 632505"/>
              <a:gd name="connsiteX1" fmla="*/ 271305 w 1733541"/>
              <a:gd name="connsiteY1" fmla="*/ 0 h 632505"/>
              <a:gd name="connsiteX2" fmla="*/ 351692 w 1733541"/>
              <a:gd name="connsiteY2" fmla="*/ 40193 h 632505"/>
              <a:gd name="connsiteX3" fmla="*/ 391886 w 1733541"/>
              <a:gd name="connsiteY3" fmla="*/ 130628 h 632505"/>
              <a:gd name="connsiteX4" fmla="*/ 442127 w 1733541"/>
              <a:gd name="connsiteY4" fmla="*/ 140677 h 632505"/>
              <a:gd name="connsiteX5" fmla="*/ 532563 w 1733541"/>
              <a:gd name="connsiteY5" fmla="*/ 90435 h 632505"/>
              <a:gd name="connsiteX6" fmla="*/ 562708 w 1733541"/>
              <a:gd name="connsiteY6" fmla="*/ 70338 h 632505"/>
              <a:gd name="connsiteX7" fmla="*/ 653143 w 1733541"/>
              <a:gd name="connsiteY7" fmla="*/ 80387 h 632505"/>
              <a:gd name="connsiteX8" fmla="*/ 663191 w 1733541"/>
              <a:gd name="connsiteY8" fmla="*/ 110532 h 632505"/>
              <a:gd name="connsiteX9" fmla="*/ 693336 w 1733541"/>
              <a:gd name="connsiteY9" fmla="*/ 120580 h 632505"/>
              <a:gd name="connsiteX10" fmla="*/ 803868 w 1733541"/>
              <a:gd name="connsiteY10" fmla="*/ 150725 h 632505"/>
              <a:gd name="connsiteX11" fmla="*/ 884255 w 1733541"/>
              <a:gd name="connsiteY11" fmla="*/ 160773 h 632505"/>
              <a:gd name="connsiteX12" fmla="*/ 944545 w 1733541"/>
              <a:gd name="connsiteY12" fmla="*/ 180870 h 632505"/>
              <a:gd name="connsiteX13" fmla="*/ 974690 w 1733541"/>
              <a:gd name="connsiteY13" fmla="*/ 190919 h 632505"/>
              <a:gd name="connsiteX14" fmla="*/ 1085222 w 1733541"/>
              <a:gd name="connsiteY14" fmla="*/ 200967 h 632505"/>
              <a:gd name="connsiteX15" fmla="*/ 1145512 w 1733541"/>
              <a:gd name="connsiteY15" fmla="*/ 180870 h 632505"/>
              <a:gd name="connsiteX16" fmla="*/ 1175657 w 1733541"/>
              <a:gd name="connsiteY16" fmla="*/ 170822 h 632505"/>
              <a:gd name="connsiteX17" fmla="*/ 1205802 w 1733541"/>
              <a:gd name="connsiteY17" fmla="*/ 150725 h 632505"/>
              <a:gd name="connsiteX18" fmla="*/ 1266092 w 1733541"/>
              <a:gd name="connsiteY18" fmla="*/ 130628 h 632505"/>
              <a:gd name="connsiteX19" fmla="*/ 1326382 w 1733541"/>
              <a:gd name="connsiteY19" fmla="*/ 100483 h 632505"/>
              <a:gd name="connsiteX20" fmla="*/ 1356527 w 1733541"/>
              <a:gd name="connsiteY20" fmla="*/ 70338 h 632505"/>
              <a:gd name="connsiteX21" fmla="*/ 1517301 w 1733541"/>
              <a:gd name="connsiteY21" fmla="*/ 40193 h 632505"/>
              <a:gd name="connsiteX22" fmla="*/ 1527349 w 1733541"/>
              <a:gd name="connsiteY22" fmla="*/ 10048 h 632505"/>
              <a:gd name="connsiteX23" fmla="*/ 1557495 w 1733541"/>
              <a:gd name="connsiteY23" fmla="*/ 20097 h 632505"/>
              <a:gd name="connsiteX24" fmla="*/ 1567543 w 1733541"/>
              <a:gd name="connsiteY24" fmla="*/ 50242 h 632505"/>
              <a:gd name="connsiteX25" fmla="*/ 1587640 w 1733541"/>
              <a:gd name="connsiteY25" fmla="*/ 80387 h 632505"/>
              <a:gd name="connsiteX26" fmla="*/ 1647930 w 1733541"/>
              <a:gd name="connsiteY26" fmla="*/ 110532 h 632505"/>
              <a:gd name="connsiteX27" fmla="*/ 1718268 w 1733541"/>
              <a:gd name="connsiteY27" fmla="*/ 190919 h 632505"/>
              <a:gd name="connsiteX28" fmla="*/ 1678075 w 1733541"/>
              <a:gd name="connsiteY28" fmla="*/ 241160 h 632505"/>
              <a:gd name="connsiteX29" fmla="*/ 1607736 w 1733541"/>
              <a:gd name="connsiteY29" fmla="*/ 281354 h 632505"/>
              <a:gd name="connsiteX30" fmla="*/ 1577591 w 1733541"/>
              <a:gd name="connsiteY30" fmla="*/ 341644 h 632505"/>
              <a:gd name="connsiteX31" fmla="*/ 1537398 w 1733541"/>
              <a:gd name="connsiteY31" fmla="*/ 542611 h 632505"/>
              <a:gd name="connsiteX32" fmla="*/ 1507253 w 1733541"/>
              <a:gd name="connsiteY32" fmla="*/ 552659 h 632505"/>
              <a:gd name="connsiteX33" fmla="*/ 1436914 w 1733541"/>
              <a:gd name="connsiteY33" fmla="*/ 522514 h 632505"/>
              <a:gd name="connsiteX34" fmla="*/ 1426866 w 1733541"/>
              <a:gd name="connsiteY34" fmla="*/ 492369 h 632505"/>
              <a:gd name="connsiteX35" fmla="*/ 1366576 w 1733541"/>
              <a:gd name="connsiteY35" fmla="*/ 472272 h 632505"/>
              <a:gd name="connsiteX36" fmla="*/ 1276141 w 1733541"/>
              <a:gd name="connsiteY36" fmla="*/ 442127 h 632505"/>
              <a:gd name="connsiteX37" fmla="*/ 1245996 w 1733541"/>
              <a:gd name="connsiteY37" fmla="*/ 432079 h 632505"/>
              <a:gd name="connsiteX38" fmla="*/ 1155560 w 1733541"/>
              <a:gd name="connsiteY38" fmla="*/ 391886 h 632505"/>
              <a:gd name="connsiteX39" fmla="*/ 1125415 w 1733541"/>
              <a:gd name="connsiteY39" fmla="*/ 381837 h 632505"/>
              <a:gd name="connsiteX40" fmla="*/ 1095270 w 1733541"/>
              <a:gd name="connsiteY40" fmla="*/ 371789 h 632505"/>
              <a:gd name="connsiteX41" fmla="*/ 1024932 w 1733541"/>
              <a:gd name="connsiteY41" fmla="*/ 381837 h 632505"/>
              <a:gd name="connsiteX42" fmla="*/ 964642 w 1733541"/>
              <a:gd name="connsiteY42" fmla="*/ 432079 h 632505"/>
              <a:gd name="connsiteX43" fmla="*/ 944545 w 1733541"/>
              <a:gd name="connsiteY43" fmla="*/ 462224 h 632505"/>
              <a:gd name="connsiteX44" fmla="*/ 914400 w 1733541"/>
              <a:gd name="connsiteY44" fmla="*/ 472272 h 632505"/>
              <a:gd name="connsiteX45" fmla="*/ 874207 w 1733541"/>
              <a:gd name="connsiteY45" fmla="*/ 462224 h 632505"/>
              <a:gd name="connsiteX46" fmla="*/ 813916 w 1733541"/>
              <a:gd name="connsiteY46" fmla="*/ 442127 h 632505"/>
              <a:gd name="connsiteX47" fmla="*/ 783771 w 1733541"/>
              <a:gd name="connsiteY47" fmla="*/ 452176 h 632505"/>
              <a:gd name="connsiteX48" fmla="*/ 763675 w 1733541"/>
              <a:gd name="connsiteY48" fmla="*/ 482321 h 632505"/>
              <a:gd name="connsiteX49" fmla="*/ 733530 w 1733541"/>
              <a:gd name="connsiteY49" fmla="*/ 502417 h 632505"/>
              <a:gd name="connsiteX50" fmla="*/ 693336 w 1733541"/>
              <a:gd name="connsiteY50" fmla="*/ 492369 h 632505"/>
              <a:gd name="connsiteX51" fmla="*/ 673240 w 1733541"/>
              <a:gd name="connsiteY51" fmla="*/ 462224 h 632505"/>
              <a:gd name="connsiteX52" fmla="*/ 612949 w 1733541"/>
              <a:gd name="connsiteY52" fmla="*/ 432079 h 632505"/>
              <a:gd name="connsiteX53" fmla="*/ 582804 w 1733541"/>
              <a:gd name="connsiteY53" fmla="*/ 452176 h 632505"/>
              <a:gd name="connsiteX54" fmla="*/ 552659 w 1733541"/>
              <a:gd name="connsiteY54" fmla="*/ 512466 h 632505"/>
              <a:gd name="connsiteX55" fmla="*/ 542611 w 1733541"/>
              <a:gd name="connsiteY55" fmla="*/ 582804 h 632505"/>
              <a:gd name="connsiteX56" fmla="*/ 512466 w 1733541"/>
              <a:gd name="connsiteY56" fmla="*/ 602901 h 632505"/>
              <a:gd name="connsiteX57" fmla="*/ 422031 w 1733541"/>
              <a:gd name="connsiteY57" fmla="*/ 612949 h 632505"/>
              <a:gd name="connsiteX58" fmla="*/ 271305 w 1733541"/>
              <a:gd name="connsiteY58" fmla="*/ 612949 h 632505"/>
              <a:gd name="connsiteX59" fmla="*/ 241160 w 1733541"/>
              <a:gd name="connsiteY59" fmla="*/ 592853 h 632505"/>
              <a:gd name="connsiteX60" fmla="*/ 211015 w 1733541"/>
              <a:gd name="connsiteY60" fmla="*/ 532562 h 632505"/>
              <a:gd name="connsiteX61" fmla="*/ 200967 w 1733541"/>
              <a:gd name="connsiteY61" fmla="*/ 502417 h 632505"/>
              <a:gd name="connsiteX62" fmla="*/ 170822 w 1733541"/>
              <a:gd name="connsiteY62" fmla="*/ 482321 h 632505"/>
              <a:gd name="connsiteX63" fmla="*/ 150725 w 1733541"/>
              <a:gd name="connsiteY63" fmla="*/ 452176 h 632505"/>
              <a:gd name="connsiteX64" fmla="*/ 90435 w 1733541"/>
              <a:gd name="connsiteY64" fmla="*/ 411982 h 632505"/>
              <a:gd name="connsiteX65" fmla="*/ 70338 w 1733541"/>
              <a:gd name="connsiteY65" fmla="*/ 381837 h 632505"/>
              <a:gd name="connsiteX66" fmla="*/ 40193 w 1733541"/>
              <a:gd name="connsiteY66" fmla="*/ 361740 h 632505"/>
              <a:gd name="connsiteX67" fmla="*/ 0 w 1733541"/>
              <a:gd name="connsiteY67" fmla="*/ 301450 h 632505"/>
              <a:gd name="connsiteX68" fmla="*/ 60290 w 1733541"/>
              <a:gd name="connsiteY68" fmla="*/ 251209 h 632505"/>
              <a:gd name="connsiteX69" fmla="*/ 100484 w 1733541"/>
              <a:gd name="connsiteY69" fmla="*/ 190919 h 632505"/>
              <a:gd name="connsiteX70" fmla="*/ 140677 w 1733541"/>
              <a:gd name="connsiteY70" fmla="*/ 130628 h 632505"/>
              <a:gd name="connsiteX71" fmla="*/ 160774 w 1733541"/>
              <a:gd name="connsiteY71" fmla="*/ 100483 h 632505"/>
              <a:gd name="connsiteX72" fmla="*/ 180870 w 1733541"/>
              <a:gd name="connsiteY72" fmla="*/ 70338 h 632505"/>
              <a:gd name="connsiteX73" fmla="*/ 241160 w 1733541"/>
              <a:gd name="connsiteY73" fmla="*/ 30145 h 632505"/>
              <a:gd name="connsiteX74" fmla="*/ 271305 w 1733541"/>
              <a:gd name="connsiteY74" fmla="*/ 0 h 63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733541" h="632505">
                <a:moveTo>
                  <a:pt x="271305" y="0"/>
                </a:moveTo>
                <a:lnTo>
                  <a:pt x="271305" y="0"/>
                </a:lnTo>
                <a:cubicBezTo>
                  <a:pt x="298101" y="13398"/>
                  <a:pt x="330508" y="19009"/>
                  <a:pt x="351692" y="40193"/>
                </a:cubicBezTo>
                <a:cubicBezTo>
                  <a:pt x="366179" y="54679"/>
                  <a:pt x="365414" y="115501"/>
                  <a:pt x="391886" y="130628"/>
                </a:cubicBezTo>
                <a:cubicBezTo>
                  <a:pt x="406714" y="139102"/>
                  <a:pt x="425380" y="137327"/>
                  <a:pt x="442127" y="140677"/>
                </a:cubicBezTo>
                <a:cubicBezTo>
                  <a:pt x="495186" y="122990"/>
                  <a:pt x="463461" y="136503"/>
                  <a:pt x="532563" y="90435"/>
                </a:cubicBezTo>
                <a:lnTo>
                  <a:pt x="562708" y="70338"/>
                </a:lnTo>
                <a:cubicBezTo>
                  <a:pt x="592853" y="73688"/>
                  <a:pt x="624982" y="69122"/>
                  <a:pt x="653143" y="80387"/>
                </a:cubicBezTo>
                <a:cubicBezTo>
                  <a:pt x="662977" y="84321"/>
                  <a:pt x="655701" y="103042"/>
                  <a:pt x="663191" y="110532"/>
                </a:cubicBezTo>
                <a:cubicBezTo>
                  <a:pt x="670681" y="118022"/>
                  <a:pt x="683288" y="117231"/>
                  <a:pt x="693336" y="120580"/>
                </a:cubicBezTo>
                <a:cubicBezTo>
                  <a:pt x="767837" y="170247"/>
                  <a:pt x="729942" y="165510"/>
                  <a:pt x="803868" y="150725"/>
                </a:cubicBezTo>
                <a:cubicBezTo>
                  <a:pt x="830664" y="154074"/>
                  <a:pt x="857850" y="155115"/>
                  <a:pt x="884255" y="160773"/>
                </a:cubicBezTo>
                <a:cubicBezTo>
                  <a:pt x="904969" y="165212"/>
                  <a:pt x="924448" y="174171"/>
                  <a:pt x="944545" y="180870"/>
                </a:cubicBezTo>
                <a:cubicBezTo>
                  <a:pt x="954593" y="184220"/>
                  <a:pt x="964142" y="189960"/>
                  <a:pt x="974690" y="190919"/>
                </a:cubicBezTo>
                <a:lnTo>
                  <a:pt x="1085222" y="200967"/>
                </a:lnTo>
                <a:lnTo>
                  <a:pt x="1145512" y="180870"/>
                </a:lnTo>
                <a:lnTo>
                  <a:pt x="1175657" y="170822"/>
                </a:lnTo>
                <a:cubicBezTo>
                  <a:pt x="1185705" y="164123"/>
                  <a:pt x="1194766" y="155630"/>
                  <a:pt x="1205802" y="150725"/>
                </a:cubicBezTo>
                <a:cubicBezTo>
                  <a:pt x="1225160" y="142121"/>
                  <a:pt x="1248466" y="142378"/>
                  <a:pt x="1266092" y="130628"/>
                </a:cubicBezTo>
                <a:cubicBezTo>
                  <a:pt x="1305050" y="104657"/>
                  <a:pt x="1284780" y="114351"/>
                  <a:pt x="1326382" y="100483"/>
                </a:cubicBezTo>
                <a:cubicBezTo>
                  <a:pt x="1336430" y="90435"/>
                  <a:pt x="1345610" y="79435"/>
                  <a:pt x="1356527" y="70338"/>
                </a:cubicBezTo>
                <a:cubicBezTo>
                  <a:pt x="1408359" y="27146"/>
                  <a:pt x="1427613" y="47093"/>
                  <a:pt x="1517301" y="40193"/>
                </a:cubicBezTo>
                <a:cubicBezTo>
                  <a:pt x="1520650" y="30145"/>
                  <a:pt x="1517875" y="14785"/>
                  <a:pt x="1527349" y="10048"/>
                </a:cubicBezTo>
                <a:cubicBezTo>
                  <a:pt x="1536823" y="5311"/>
                  <a:pt x="1550005" y="12607"/>
                  <a:pt x="1557495" y="20097"/>
                </a:cubicBezTo>
                <a:cubicBezTo>
                  <a:pt x="1564985" y="27587"/>
                  <a:pt x="1562806" y="40768"/>
                  <a:pt x="1567543" y="50242"/>
                </a:cubicBezTo>
                <a:cubicBezTo>
                  <a:pt x="1572944" y="61044"/>
                  <a:pt x="1579100" y="71848"/>
                  <a:pt x="1587640" y="80387"/>
                </a:cubicBezTo>
                <a:cubicBezTo>
                  <a:pt x="1607118" y="99864"/>
                  <a:pt x="1623414" y="102359"/>
                  <a:pt x="1647930" y="110532"/>
                </a:cubicBezTo>
                <a:cubicBezTo>
                  <a:pt x="1694822" y="180870"/>
                  <a:pt x="1668026" y="157424"/>
                  <a:pt x="1718268" y="190919"/>
                </a:cubicBezTo>
                <a:cubicBezTo>
                  <a:pt x="1631880" y="248509"/>
                  <a:pt x="1733541" y="171826"/>
                  <a:pt x="1678075" y="241160"/>
                </a:cubicBezTo>
                <a:cubicBezTo>
                  <a:pt x="1668606" y="252996"/>
                  <a:pt x="1617627" y="276409"/>
                  <a:pt x="1607736" y="281354"/>
                </a:cubicBezTo>
                <a:cubicBezTo>
                  <a:pt x="1594787" y="300779"/>
                  <a:pt x="1580038" y="317175"/>
                  <a:pt x="1577591" y="341644"/>
                </a:cubicBezTo>
                <a:cubicBezTo>
                  <a:pt x="1568649" y="431060"/>
                  <a:pt x="1607392" y="495949"/>
                  <a:pt x="1537398" y="542611"/>
                </a:cubicBezTo>
                <a:cubicBezTo>
                  <a:pt x="1528585" y="548486"/>
                  <a:pt x="1517301" y="549310"/>
                  <a:pt x="1507253" y="552659"/>
                </a:cubicBezTo>
                <a:cubicBezTo>
                  <a:pt x="1483117" y="546625"/>
                  <a:pt x="1454263" y="544200"/>
                  <a:pt x="1436914" y="522514"/>
                </a:cubicBezTo>
                <a:cubicBezTo>
                  <a:pt x="1430297" y="514243"/>
                  <a:pt x="1435485" y="498525"/>
                  <a:pt x="1426866" y="492369"/>
                </a:cubicBezTo>
                <a:cubicBezTo>
                  <a:pt x="1409628" y="480056"/>
                  <a:pt x="1386673" y="478971"/>
                  <a:pt x="1366576" y="472272"/>
                </a:cubicBezTo>
                <a:lnTo>
                  <a:pt x="1276141" y="442127"/>
                </a:lnTo>
                <a:lnTo>
                  <a:pt x="1245996" y="432079"/>
                </a:lnTo>
                <a:cubicBezTo>
                  <a:pt x="1198223" y="400230"/>
                  <a:pt x="1227311" y="415803"/>
                  <a:pt x="1155560" y="391886"/>
                </a:cubicBezTo>
                <a:lnTo>
                  <a:pt x="1125415" y="381837"/>
                </a:lnTo>
                <a:lnTo>
                  <a:pt x="1095270" y="371789"/>
                </a:lnTo>
                <a:cubicBezTo>
                  <a:pt x="1071824" y="375138"/>
                  <a:pt x="1047617" y="375031"/>
                  <a:pt x="1024932" y="381837"/>
                </a:cubicBezTo>
                <a:cubicBezTo>
                  <a:pt x="1007368" y="387106"/>
                  <a:pt x="974610" y="420118"/>
                  <a:pt x="964642" y="432079"/>
                </a:cubicBezTo>
                <a:cubicBezTo>
                  <a:pt x="956911" y="441357"/>
                  <a:pt x="953975" y="454680"/>
                  <a:pt x="944545" y="462224"/>
                </a:cubicBezTo>
                <a:cubicBezTo>
                  <a:pt x="936274" y="468841"/>
                  <a:pt x="924448" y="468923"/>
                  <a:pt x="914400" y="472272"/>
                </a:cubicBezTo>
                <a:cubicBezTo>
                  <a:pt x="901002" y="468923"/>
                  <a:pt x="887435" y="466192"/>
                  <a:pt x="874207" y="462224"/>
                </a:cubicBezTo>
                <a:cubicBezTo>
                  <a:pt x="853916" y="456137"/>
                  <a:pt x="813916" y="442127"/>
                  <a:pt x="813916" y="442127"/>
                </a:cubicBezTo>
                <a:cubicBezTo>
                  <a:pt x="803868" y="445477"/>
                  <a:pt x="792042" y="445559"/>
                  <a:pt x="783771" y="452176"/>
                </a:cubicBezTo>
                <a:cubicBezTo>
                  <a:pt x="774341" y="459720"/>
                  <a:pt x="772214" y="473782"/>
                  <a:pt x="763675" y="482321"/>
                </a:cubicBezTo>
                <a:cubicBezTo>
                  <a:pt x="755136" y="490860"/>
                  <a:pt x="743578" y="495718"/>
                  <a:pt x="733530" y="502417"/>
                </a:cubicBezTo>
                <a:cubicBezTo>
                  <a:pt x="720132" y="499068"/>
                  <a:pt x="704827" y="500030"/>
                  <a:pt x="693336" y="492369"/>
                </a:cubicBezTo>
                <a:cubicBezTo>
                  <a:pt x="683288" y="485670"/>
                  <a:pt x="681779" y="470763"/>
                  <a:pt x="673240" y="462224"/>
                </a:cubicBezTo>
                <a:cubicBezTo>
                  <a:pt x="653760" y="442744"/>
                  <a:pt x="637468" y="440251"/>
                  <a:pt x="612949" y="432079"/>
                </a:cubicBezTo>
                <a:cubicBezTo>
                  <a:pt x="602901" y="438778"/>
                  <a:pt x="591343" y="443636"/>
                  <a:pt x="582804" y="452176"/>
                </a:cubicBezTo>
                <a:cubicBezTo>
                  <a:pt x="563327" y="471654"/>
                  <a:pt x="560832" y="487950"/>
                  <a:pt x="552659" y="512466"/>
                </a:cubicBezTo>
                <a:cubicBezTo>
                  <a:pt x="549310" y="535912"/>
                  <a:pt x="552230" y="561161"/>
                  <a:pt x="542611" y="582804"/>
                </a:cubicBezTo>
                <a:cubicBezTo>
                  <a:pt x="537706" y="593840"/>
                  <a:pt x="524182" y="599972"/>
                  <a:pt x="512466" y="602901"/>
                </a:cubicBezTo>
                <a:cubicBezTo>
                  <a:pt x="483041" y="610257"/>
                  <a:pt x="452176" y="609600"/>
                  <a:pt x="422031" y="612949"/>
                </a:cubicBezTo>
                <a:cubicBezTo>
                  <a:pt x="358274" y="628889"/>
                  <a:pt x="362566" y="632505"/>
                  <a:pt x="271305" y="612949"/>
                </a:cubicBezTo>
                <a:cubicBezTo>
                  <a:pt x="259497" y="610419"/>
                  <a:pt x="251208" y="599552"/>
                  <a:pt x="241160" y="592853"/>
                </a:cubicBezTo>
                <a:cubicBezTo>
                  <a:pt x="215904" y="517084"/>
                  <a:pt x="249973" y="610479"/>
                  <a:pt x="211015" y="532562"/>
                </a:cubicBezTo>
                <a:cubicBezTo>
                  <a:pt x="206278" y="523088"/>
                  <a:pt x="207584" y="510688"/>
                  <a:pt x="200967" y="502417"/>
                </a:cubicBezTo>
                <a:cubicBezTo>
                  <a:pt x="193423" y="492987"/>
                  <a:pt x="180870" y="489020"/>
                  <a:pt x="170822" y="482321"/>
                </a:cubicBezTo>
                <a:cubicBezTo>
                  <a:pt x="164123" y="472273"/>
                  <a:pt x="159814" y="460129"/>
                  <a:pt x="150725" y="452176"/>
                </a:cubicBezTo>
                <a:cubicBezTo>
                  <a:pt x="132548" y="436271"/>
                  <a:pt x="90435" y="411982"/>
                  <a:pt x="90435" y="411982"/>
                </a:cubicBezTo>
                <a:cubicBezTo>
                  <a:pt x="83736" y="401934"/>
                  <a:pt x="78877" y="390376"/>
                  <a:pt x="70338" y="381837"/>
                </a:cubicBezTo>
                <a:cubicBezTo>
                  <a:pt x="61799" y="373298"/>
                  <a:pt x="48145" y="370829"/>
                  <a:pt x="40193" y="361740"/>
                </a:cubicBezTo>
                <a:cubicBezTo>
                  <a:pt x="24288" y="343563"/>
                  <a:pt x="0" y="301450"/>
                  <a:pt x="0" y="301450"/>
                </a:cubicBezTo>
                <a:cubicBezTo>
                  <a:pt x="26797" y="283586"/>
                  <a:pt x="39459" y="277992"/>
                  <a:pt x="60290" y="251209"/>
                </a:cubicBezTo>
                <a:cubicBezTo>
                  <a:pt x="75119" y="232144"/>
                  <a:pt x="87086" y="211016"/>
                  <a:pt x="100484" y="190919"/>
                </a:cubicBezTo>
                <a:lnTo>
                  <a:pt x="140677" y="130628"/>
                </a:lnTo>
                <a:lnTo>
                  <a:pt x="160774" y="100483"/>
                </a:lnTo>
                <a:cubicBezTo>
                  <a:pt x="167473" y="90435"/>
                  <a:pt x="170822" y="77037"/>
                  <a:pt x="180870" y="70338"/>
                </a:cubicBezTo>
                <a:cubicBezTo>
                  <a:pt x="200967" y="56940"/>
                  <a:pt x="218246" y="37783"/>
                  <a:pt x="241160" y="30145"/>
                </a:cubicBezTo>
                <a:cubicBezTo>
                  <a:pt x="275799" y="18599"/>
                  <a:pt x="266281" y="5024"/>
                  <a:pt x="271305" y="0"/>
                </a:cubicBezTo>
                <a:close/>
              </a:path>
            </a:pathLst>
          </a:cu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FF00"/>
              </a:solidFill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2159992" y="1835621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latin typeface="Aharoni" pitchFamily="2" charset="-79"/>
                <a:cs typeface="Aharoni" pitchFamily="2" charset="-79"/>
              </a:rPr>
              <a:t>Taichung</a:t>
            </a:r>
            <a:endParaRPr lang="zh-TW" altLang="en-US" sz="3200" dirty="0">
              <a:latin typeface="Aharoni" pitchFamily="2" charset="-79"/>
              <a:cs typeface="Aharoni" pitchFamily="2" charset="-79"/>
            </a:endParaRPr>
          </a:p>
        </p:txBody>
      </p:sp>
      <p:pic>
        <p:nvPicPr>
          <p:cNvPr id="21" name="圖片 20" descr="20090112151343309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435573">
            <a:off x="3974958" y="2014775"/>
            <a:ext cx="658064" cy="6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0050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9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9" grpId="0" animBg="1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3"/>
          <p:cNvSpPr/>
          <p:nvPr/>
        </p:nvSpPr>
        <p:spPr>
          <a:xfrm>
            <a:off x="-3815824" y="-36587"/>
            <a:ext cx="7632000" cy="7632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55"/>
          <p:cNvSpPr txBox="1"/>
          <p:nvPr/>
        </p:nvSpPr>
        <p:spPr>
          <a:xfrm rot="1800000">
            <a:off x="2755360" y="5657150"/>
            <a:ext cx="520976" cy="2271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accent5">
                    <a:lumMod val="50000"/>
                  </a:schemeClr>
                </a:solidFill>
              </a:rPr>
              <a:t>Options</a:t>
            </a:r>
            <a:endParaRPr lang="zh-CN" altLang="en-US" sz="5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1800000">
            <a:off x="2486412" y="5146876"/>
            <a:ext cx="1053610" cy="7238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12"/>
          <p:cNvSpPr/>
          <p:nvPr/>
        </p:nvSpPr>
        <p:spPr>
          <a:xfrm>
            <a:off x="-3042839" y="736405"/>
            <a:ext cx="6086016" cy="608601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39"/>
          <p:cNvGrpSpPr/>
          <p:nvPr/>
        </p:nvGrpSpPr>
        <p:grpSpPr>
          <a:xfrm>
            <a:off x="1782933" y="1906645"/>
            <a:ext cx="1205381" cy="825949"/>
            <a:chOff x="1328569" y="1107855"/>
            <a:chExt cx="898289" cy="615524"/>
          </a:xfrm>
        </p:grpSpPr>
        <p:sp>
          <p:nvSpPr>
            <p:cNvPr id="12" name="直角三角形 11"/>
            <p:cNvSpPr/>
            <p:nvPr/>
          </p:nvSpPr>
          <p:spPr>
            <a:xfrm rot="9000000" flipH="1">
              <a:off x="2063489" y="1524473"/>
              <a:ext cx="163369" cy="72008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 rot="19800000">
              <a:off x="1328569" y="1183907"/>
              <a:ext cx="785185" cy="53947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 rot="19800000">
              <a:off x="1571694" y="1175941"/>
              <a:ext cx="484506" cy="456772"/>
            </a:xfrm>
            <a:prstGeom prst="rect">
              <a:avLst/>
            </a:prstGeom>
            <a:gradFill flip="none" rotWithShape="1">
              <a:gsLst>
                <a:gs pos="85000">
                  <a:schemeClr val="bg1">
                    <a:lumMod val="85000"/>
                  </a:schemeClr>
                </a:gs>
                <a:gs pos="9500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extBox 34"/>
            <p:cNvSpPr txBox="1"/>
            <p:nvPr/>
          </p:nvSpPr>
          <p:spPr>
            <a:xfrm rot="19800000">
              <a:off x="1581042" y="1107855"/>
              <a:ext cx="370568" cy="4357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aettenschweiler" pitchFamily="34" charset="0"/>
                </a:rPr>
                <a:t>03</a:t>
              </a:r>
              <a:endParaRPr lang="zh-CN" altLang="en-US" sz="1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itchFamily="34" charset="0"/>
              </a:endParaRPr>
            </a:p>
          </p:txBody>
        </p:sp>
        <p:grpSp>
          <p:nvGrpSpPr>
            <p:cNvPr id="16" name="组合 35"/>
            <p:cNvGrpSpPr/>
            <p:nvPr/>
          </p:nvGrpSpPr>
          <p:grpSpPr>
            <a:xfrm rot="19800000">
              <a:off x="1696514" y="1469711"/>
              <a:ext cx="404559" cy="169277"/>
              <a:chOff x="4865494" y="1955062"/>
              <a:chExt cx="404559" cy="169277"/>
            </a:xfrm>
          </p:grpSpPr>
          <p:sp>
            <p:nvSpPr>
              <p:cNvPr id="17" name="TextBox 36"/>
              <p:cNvSpPr txBox="1"/>
              <p:nvPr/>
            </p:nvSpPr>
            <p:spPr>
              <a:xfrm>
                <a:off x="4876343" y="1955062"/>
                <a:ext cx="388248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dirty="0">
                    <a:solidFill>
                      <a:srgbClr val="FFC000"/>
                    </a:solidFill>
                  </a:rPr>
                  <a:t>Options</a:t>
                </a:r>
                <a:endParaRPr lang="zh-CN" altLang="en-US" sz="500" dirty="0">
                  <a:solidFill>
                    <a:srgbClr val="FFC000"/>
                  </a:solidFill>
                </a:endParaRPr>
              </a:p>
            </p:txBody>
          </p:sp>
          <p:cxnSp>
            <p:nvCxnSpPr>
              <p:cNvPr id="18" name="直接连接符 37"/>
              <p:cNvCxnSpPr/>
              <p:nvPr/>
            </p:nvCxnSpPr>
            <p:spPr>
              <a:xfrm>
                <a:off x="4865494" y="1991106"/>
                <a:ext cx="404559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" name="椭圆 11"/>
          <p:cNvSpPr/>
          <p:nvPr/>
        </p:nvSpPr>
        <p:spPr>
          <a:xfrm>
            <a:off x="-2269840" y="1509404"/>
            <a:ext cx="4540018" cy="454001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48"/>
          <p:cNvGrpSpPr/>
          <p:nvPr/>
        </p:nvGrpSpPr>
        <p:grpSpPr>
          <a:xfrm>
            <a:off x="1124453" y="4366858"/>
            <a:ext cx="1053610" cy="974678"/>
            <a:chOff x="837848" y="2941286"/>
            <a:chExt cx="785185" cy="726362"/>
          </a:xfrm>
        </p:grpSpPr>
        <p:sp>
          <p:nvSpPr>
            <p:cNvPr id="21" name="直角三角形 20"/>
            <p:cNvSpPr/>
            <p:nvPr/>
          </p:nvSpPr>
          <p:spPr>
            <a:xfrm rot="12600000" flipH="1">
              <a:off x="1268241" y="3595640"/>
              <a:ext cx="163369" cy="72008"/>
            </a:xfrm>
            <a:prstGeom prst="rt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 rot="1800000">
              <a:off x="837848" y="2941286"/>
              <a:ext cx="785185" cy="53947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 rot="1800000">
              <a:off x="1077290" y="3038333"/>
              <a:ext cx="484506" cy="456772"/>
            </a:xfrm>
            <a:prstGeom prst="rect">
              <a:avLst/>
            </a:prstGeom>
            <a:gradFill flip="none" rotWithShape="1">
              <a:gsLst>
                <a:gs pos="85000">
                  <a:schemeClr val="bg1">
                    <a:lumMod val="85000"/>
                  </a:schemeClr>
                </a:gs>
                <a:gs pos="9500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TextBox 44"/>
            <p:cNvSpPr txBox="1"/>
            <p:nvPr/>
          </p:nvSpPr>
          <p:spPr>
            <a:xfrm rot="1800000">
              <a:off x="1178496" y="2968293"/>
              <a:ext cx="370569" cy="4357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accent6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aettenschweiler" pitchFamily="34" charset="0"/>
                </a:rPr>
                <a:t>02</a:t>
              </a:r>
              <a:endParaRPr lang="zh-CN" altLang="en-US" sz="14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itchFamily="34" charset="0"/>
              </a:endParaRPr>
            </a:p>
          </p:txBody>
        </p:sp>
        <p:grpSp>
          <p:nvGrpSpPr>
            <p:cNvPr id="25" name="组合 45"/>
            <p:cNvGrpSpPr/>
            <p:nvPr/>
          </p:nvGrpSpPr>
          <p:grpSpPr>
            <a:xfrm rot="1800000">
              <a:off x="1029763" y="3330571"/>
              <a:ext cx="404559" cy="169277"/>
              <a:chOff x="4865494" y="1955062"/>
              <a:chExt cx="404559" cy="169277"/>
            </a:xfrm>
          </p:grpSpPr>
          <p:sp>
            <p:nvSpPr>
              <p:cNvPr id="26" name="TextBox 46"/>
              <p:cNvSpPr txBox="1"/>
              <p:nvPr/>
            </p:nvSpPr>
            <p:spPr>
              <a:xfrm>
                <a:off x="4876343" y="1955062"/>
                <a:ext cx="388248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500" dirty="0">
                    <a:solidFill>
                      <a:schemeClr val="accent6">
                        <a:lumMod val="75000"/>
                      </a:schemeClr>
                    </a:solidFill>
                  </a:rPr>
                  <a:t>Options</a:t>
                </a:r>
                <a:endParaRPr lang="zh-CN" altLang="en-US" sz="5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cxnSp>
            <p:nvCxnSpPr>
              <p:cNvPr id="27" name="直接连接符 47"/>
              <p:cNvCxnSpPr/>
              <p:nvPr/>
            </p:nvCxnSpPr>
            <p:spPr>
              <a:xfrm>
                <a:off x="4865494" y="1991106"/>
                <a:ext cx="404559" cy="0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" name="直角三角形 27"/>
          <p:cNvSpPr/>
          <p:nvPr/>
        </p:nvSpPr>
        <p:spPr>
          <a:xfrm rot="9000000" flipH="1">
            <a:off x="1397281" y="3252097"/>
            <a:ext cx="219219" cy="96625"/>
          </a:xfrm>
          <a:prstGeom prst="rt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9"/>
          <p:cNvSpPr/>
          <p:nvPr/>
        </p:nvSpPr>
        <p:spPr>
          <a:xfrm>
            <a:off x="-1496841" y="2282403"/>
            <a:ext cx="2994021" cy="299402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 rot="19800000">
            <a:off x="411119" y="2795104"/>
            <a:ext cx="1053610" cy="7238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5"/>
          <p:cNvGrpSpPr/>
          <p:nvPr/>
        </p:nvGrpSpPr>
        <p:grpSpPr>
          <a:xfrm>
            <a:off x="-748912" y="2984825"/>
            <a:ext cx="1498176" cy="1498176"/>
            <a:chOff x="-864096" y="1707654"/>
            <a:chExt cx="1728192" cy="172819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2" name="椭圆 3"/>
            <p:cNvSpPr/>
            <p:nvPr/>
          </p:nvSpPr>
          <p:spPr>
            <a:xfrm>
              <a:off x="-864096" y="1707654"/>
              <a:ext cx="1728192" cy="1728192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4"/>
            <p:cNvSpPr/>
            <p:nvPr/>
          </p:nvSpPr>
          <p:spPr>
            <a:xfrm>
              <a:off x="-777720" y="1779416"/>
              <a:ext cx="1555425" cy="1088431"/>
            </a:xfrm>
            <a:custGeom>
              <a:avLst/>
              <a:gdLst>
                <a:gd name="connsiteX0" fmla="*/ 0 w 1728192"/>
                <a:gd name="connsiteY0" fmla="*/ 864096 h 1728192"/>
                <a:gd name="connsiteX1" fmla="*/ 864096 w 1728192"/>
                <a:gd name="connsiteY1" fmla="*/ 0 h 1728192"/>
                <a:gd name="connsiteX2" fmla="*/ 1728192 w 1728192"/>
                <a:gd name="connsiteY2" fmla="*/ 864096 h 1728192"/>
                <a:gd name="connsiteX3" fmla="*/ 864096 w 1728192"/>
                <a:gd name="connsiteY3" fmla="*/ 1728192 h 1728192"/>
                <a:gd name="connsiteX4" fmla="*/ 0 w 1728192"/>
                <a:gd name="connsiteY4" fmla="*/ 864096 h 1728192"/>
                <a:gd name="connsiteX0" fmla="*/ 0 w 1728192"/>
                <a:gd name="connsiteY0" fmla="*/ 864096 h 1728192"/>
                <a:gd name="connsiteX1" fmla="*/ 864096 w 1728192"/>
                <a:gd name="connsiteY1" fmla="*/ 0 h 1728192"/>
                <a:gd name="connsiteX2" fmla="*/ 1728192 w 1728192"/>
                <a:gd name="connsiteY2" fmla="*/ 864096 h 1728192"/>
                <a:gd name="connsiteX3" fmla="*/ 864096 w 1728192"/>
                <a:gd name="connsiteY3" fmla="*/ 1728192 h 1728192"/>
                <a:gd name="connsiteX4" fmla="*/ 0 w 1728192"/>
                <a:gd name="connsiteY4" fmla="*/ 864096 h 1728192"/>
                <a:gd name="connsiteX0" fmla="*/ 10 w 1728213"/>
                <a:gd name="connsiteY0" fmla="*/ 864096 h 1209079"/>
                <a:gd name="connsiteX1" fmla="*/ 864106 w 1728213"/>
                <a:gd name="connsiteY1" fmla="*/ 0 h 1209079"/>
                <a:gd name="connsiteX2" fmla="*/ 1728202 w 1728213"/>
                <a:gd name="connsiteY2" fmla="*/ 864096 h 1209079"/>
                <a:gd name="connsiteX3" fmla="*/ 878394 w 1728213"/>
                <a:gd name="connsiteY3" fmla="*/ 1209079 h 1209079"/>
                <a:gd name="connsiteX4" fmla="*/ 10 w 1728213"/>
                <a:gd name="connsiteY4" fmla="*/ 864096 h 1209079"/>
                <a:gd name="connsiteX0" fmla="*/ 26 w 1728229"/>
                <a:gd name="connsiteY0" fmla="*/ 864369 h 1209352"/>
                <a:gd name="connsiteX1" fmla="*/ 864122 w 1728229"/>
                <a:gd name="connsiteY1" fmla="*/ 273 h 1209352"/>
                <a:gd name="connsiteX2" fmla="*/ 1728218 w 1728229"/>
                <a:gd name="connsiteY2" fmla="*/ 864369 h 1209352"/>
                <a:gd name="connsiteX3" fmla="*/ 878410 w 1728229"/>
                <a:gd name="connsiteY3" fmla="*/ 1209352 h 1209352"/>
                <a:gd name="connsiteX4" fmla="*/ 26 w 1728229"/>
                <a:gd name="connsiteY4" fmla="*/ 864369 h 120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8229" h="1209352">
                  <a:moveTo>
                    <a:pt x="26" y="864369"/>
                  </a:moveTo>
                  <a:cubicBezTo>
                    <a:pt x="-2355" y="662856"/>
                    <a:pt x="154064" y="-15601"/>
                    <a:pt x="864122" y="273"/>
                  </a:cubicBezTo>
                  <a:cubicBezTo>
                    <a:pt x="1574180" y="16147"/>
                    <a:pt x="1725837" y="662856"/>
                    <a:pt x="1728218" y="864369"/>
                  </a:cubicBezTo>
                  <a:cubicBezTo>
                    <a:pt x="1730599" y="1065882"/>
                    <a:pt x="1355637" y="1209352"/>
                    <a:pt x="878410" y="1209352"/>
                  </a:cubicBezTo>
                  <a:cubicBezTo>
                    <a:pt x="401183" y="1209352"/>
                    <a:pt x="2407" y="1065882"/>
                    <a:pt x="26" y="864369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42000"/>
                  </a:schemeClr>
                </a:gs>
                <a:gs pos="92000">
                  <a:schemeClr val="bg1">
                    <a:alpha val="35000"/>
                  </a:schemeClr>
                </a:gs>
                <a:gs pos="0">
                  <a:schemeClr val="bg1">
                    <a:alpha val="73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15"/>
          <p:cNvSpPr/>
          <p:nvPr/>
        </p:nvSpPr>
        <p:spPr>
          <a:xfrm rot="19800000">
            <a:off x="737359" y="2784415"/>
            <a:ext cx="650141" cy="612925"/>
          </a:xfrm>
          <a:prstGeom prst="rect">
            <a:avLst/>
          </a:prstGeom>
          <a:gradFill flip="none" rotWithShape="1">
            <a:gsLst>
              <a:gs pos="85000">
                <a:schemeClr val="bg1">
                  <a:lumMod val="85000"/>
                </a:schemeClr>
              </a:gs>
              <a:gs pos="95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16"/>
          <p:cNvSpPr txBox="1"/>
          <p:nvPr/>
        </p:nvSpPr>
        <p:spPr>
          <a:xfrm rot="19800000">
            <a:off x="776352" y="2693054"/>
            <a:ext cx="444352" cy="584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itchFamily="34" charset="0"/>
              </a:rPr>
              <a:t>01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ettenschweiler" pitchFamily="34" charset="0"/>
            </a:endParaRPr>
          </a:p>
        </p:txBody>
      </p:sp>
      <p:grpSp>
        <p:nvGrpSpPr>
          <p:cNvPr id="36" name="组合 29"/>
          <p:cNvGrpSpPr/>
          <p:nvPr/>
        </p:nvGrpSpPr>
        <p:grpSpPr>
          <a:xfrm rot="19800000">
            <a:off x="904850" y="3178614"/>
            <a:ext cx="542863" cy="227146"/>
            <a:chOff x="4865494" y="1955062"/>
            <a:chExt cx="404559" cy="169277"/>
          </a:xfrm>
        </p:grpSpPr>
        <p:sp>
          <p:nvSpPr>
            <p:cNvPr id="37" name="TextBox 26"/>
            <p:cNvSpPr txBox="1"/>
            <p:nvPr/>
          </p:nvSpPr>
          <p:spPr>
            <a:xfrm>
              <a:off x="4876343" y="1955062"/>
              <a:ext cx="38824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Options</a:t>
              </a:r>
              <a:endParaRPr lang="zh-CN" altLang="en-US" sz="5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8" name="直接连接符 28"/>
            <p:cNvCxnSpPr/>
            <p:nvPr/>
          </p:nvCxnSpPr>
          <p:spPr>
            <a:xfrm>
              <a:off x="4865494" y="1991106"/>
              <a:ext cx="40455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矩形 50"/>
          <p:cNvSpPr/>
          <p:nvPr/>
        </p:nvSpPr>
        <p:spPr>
          <a:xfrm rot="1800000">
            <a:off x="2807710" y="5269466"/>
            <a:ext cx="650140" cy="612925"/>
          </a:xfrm>
          <a:prstGeom prst="rect">
            <a:avLst/>
          </a:prstGeom>
          <a:gradFill flip="none" rotWithShape="1">
            <a:gsLst>
              <a:gs pos="85000">
                <a:schemeClr val="bg1">
                  <a:lumMod val="85000"/>
                </a:schemeClr>
              </a:gs>
              <a:gs pos="95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2" name="TextBox 46"/>
          <p:cNvSpPr txBox="1"/>
          <p:nvPr/>
        </p:nvSpPr>
        <p:spPr>
          <a:xfrm rot="1800000">
            <a:off x="2816357" y="5698393"/>
            <a:ext cx="40427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accent5">
                    <a:lumMod val="50000"/>
                  </a:schemeClr>
                </a:solidFill>
              </a:rPr>
              <a:t>Options</a:t>
            </a:r>
            <a:endParaRPr lang="zh-CN" altLang="en-US" sz="5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2" name="椭圆 57"/>
          <p:cNvSpPr/>
          <p:nvPr/>
        </p:nvSpPr>
        <p:spPr>
          <a:xfrm>
            <a:off x="4176216" y="1259557"/>
            <a:ext cx="216024" cy="216024"/>
          </a:xfrm>
          <a:prstGeom prst="ellipse">
            <a:avLst/>
          </a:prstGeom>
          <a:noFill/>
          <a:ln w="5715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60"/>
          <p:cNvSpPr/>
          <p:nvPr/>
        </p:nvSpPr>
        <p:spPr>
          <a:xfrm>
            <a:off x="4176216" y="2771725"/>
            <a:ext cx="216024" cy="216024"/>
          </a:xfrm>
          <a:prstGeom prst="ellipse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椭圆 62"/>
          <p:cNvSpPr/>
          <p:nvPr/>
        </p:nvSpPr>
        <p:spPr>
          <a:xfrm>
            <a:off x="4176216" y="6444133"/>
            <a:ext cx="216024" cy="216024"/>
          </a:xfrm>
          <a:prstGeom prst="ellipse">
            <a:avLst/>
          </a:prstGeom>
          <a:noFill/>
          <a:ln w="57150"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4464248" y="899517"/>
            <a:ext cx="5687714" cy="1682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32000" indent="-324000" eaLnBrk="1" fontAlgn="auto">
              <a:spcBef>
                <a:spcPts val="0"/>
              </a:spcBef>
              <a:spcAft>
                <a:spcPts val="1417"/>
              </a:spcAft>
              <a:buSzPct val="45000"/>
              <a:defRPr/>
            </a:pPr>
            <a:r>
              <a:rPr lang="en-US" altLang="zh-TW" sz="3200" b="1" dirty="0">
                <a:solidFill>
                  <a:srgbClr val="C00000"/>
                </a:solidFill>
                <a:latin typeface="Berlin Sans FB Demi" pitchFamily="34" charset="0"/>
                <a:ea typeface="Microsoft YaHei"/>
                <a:cs typeface="Mangal"/>
              </a:rPr>
              <a:t>Topic</a:t>
            </a:r>
          </a:p>
          <a:p>
            <a:pPr marL="432000" indent="-324000" eaLnBrk="1" fontAlgn="auto">
              <a:spcBef>
                <a:spcPts val="0"/>
              </a:spcBef>
              <a:spcAft>
                <a:spcPts val="1417"/>
              </a:spcAft>
              <a:buSzPct val="45000"/>
              <a:defRPr/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  </a:t>
            </a:r>
            <a:r>
              <a:rPr lang="en-US" altLang="zh-TW" sz="2400" b="1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</a:t>
            </a:r>
            <a:r>
              <a:rPr lang="en-US" altLang="zh-TW" sz="2400" b="1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How to promote</a:t>
            </a:r>
            <a:r>
              <a:rPr lang="zh-TW" altLang="en-US" sz="2400" b="1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</a:t>
            </a:r>
            <a:r>
              <a:rPr lang="en-US" altLang="zh-TW" sz="2400" b="1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International</a:t>
            </a:r>
          </a:p>
          <a:p>
            <a:pPr marL="432000" indent="-324000" eaLnBrk="1" fontAlgn="auto">
              <a:spcBef>
                <a:spcPts val="0"/>
              </a:spcBef>
              <a:spcAft>
                <a:spcPts val="1417"/>
              </a:spcAft>
              <a:buSzPct val="45000"/>
              <a:defRPr/>
            </a:pPr>
            <a:r>
              <a:rPr lang="zh-TW" altLang="en-US" sz="2400" b="1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   </a:t>
            </a:r>
            <a:r>
              <a:rPr lang="en-US" altLang="zh-TW" sz="2400" b="1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Traditional Archery. </a:t>
            </a:r>
            <a:endParaRPr lang="zh-TW" altLang="en-US" sz="2400" b="1" dirty="0">
              <a:solidFill>
                <a:schemeClr val="accent5">
                  <a:lumMod val="50000"/>
                </a:schemeClr>
              </a:solidFill>
              <a:latin typeface="Berlin Sans FB Demi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4497688" y="3707829"/>
            <a:ext cx="5616377" cy="2607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32000" indent="-324000" eaLnBrk="1" fontAlgn="auto">
              <a:spcBef>
                <a:spcPts val="0"/>
              </a:spcBef>
              <a:spcAft>
                <a:spcPts val="1417"/>
              </a:spcAft>
              <a:buSzPct val="45000"/>
              <a:defRPr/>
            </a:pPr>
            <a:r>
              <a:rPr lang="en-US" altLang="zh-TW" sz="3200" dirty="0">
                <a:solidFill>
                  <a:srgbClr val="C00000"/>
                </a:solidFill>
                <a:latin typeface="Berlin Sans FB Demi" pitchFamily="34" charset="0"/>
                <a:ea typeface="Microsoft YaHei"/>
                <a:cs typeface="Mangal"/>
              </a:rPr>
              <a:t>Keynote speakers</a:t>
            </a:r>
            <a:endParaRPr lang="en-US" altLang="zh-TW" sz="2400" dirty="0">
              <a:solidFill>
                <a:schemeClr val="accent5">
                  <a:lumMod val="50000"/>
                </a:schemeClr>
              </a:solidFill>
              <a:latin typeface="Berlin Sans FB Demi" pitchFamily="34" charset="0"/>
              <a:ea typeface="Microsoft YaHei"/>
              <a:cs typeface="Mangal"/>
            </a:endParaRPr>
          </a:p>
          <a:p>
            <a:pPr marL="432000" indent="-324000" fontAlgn="auto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None/>
              <a:defRPr/>
            </a:pP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   President &amp; Vice President of AAF CONGRESS </a:t>
            </a:r>
          </a:p>
          <a:p>
            <a:pPr marL="432000" indent="-324000" fontAlgn="auto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None/>
              <a:defRPr/>
            </a:pP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   Vice President of WA Chinese Taipei</a:t>
            </a:r>
          </a:p>
          <a:p>
            <a:pPr marL="432000" indent="-324000" fontAlgn="auto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None/>
              <a:defRPr/>
            </a:pP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   President of Sport Administration </a:t>
            </a:r>
          </a:p>
        </p:txBody>
      </p:sp>
      <p:sp>
        <p:nvSpPr>
          <p:cNvPr id="47" name="矩形 46"/>
          <p:cNvSpPr/>
          <p:nvPr/>
        </p:nvSpPr>
        <p:spPr>
          <a:xfrm>
            <a:off x="4536256" y="6300117"/>
            <a:ext cx="4745961" cy="11541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3840"/>
              </a:lnSpc>
              <a:spcAft>
                <a:spcPts val="600"/>
              </a:spcAft>
            </a:pPr>
            <a:r>
              <a:rPr lang="zh-TW" altLang="en-US" sz="32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</a:t>
            </a:r>
            <a:r>
              <a:rPr lang="en-US" altLang="zh-TW" sz="3200" dirty="0">
                <a:solidFill>
                  <a:srgbClr val="C00000"/>
                </a:solidFill>
                <a:latin typeface="Berlin Sans FB Demi" pitchFamily="34" charset="0"/>
                <a:ea typeface="Microsoft YaHei"/>
                <a:cs typeface="Mangal"/>
              </a:rPr>
              <a:t>Participants</a:t>
            </a:r>
          </a:p>
          <a:p>
            <a:pPr>
              <a:lnSpc>
                <a:spcPts val="3840"/>
              </a:lnSpc>
              <a:spcAft>
                <a:spcPts val="600"/>
              </a:spcAft>
            </a:pPr>
            <a:r>
              <a:rPr lang="en-US" altLang="zh-TW" sz="3200" dirty="0">
                <a:solidFill>
                  <a:srgbClr val="C00000"/>
                </a:solidFill>
                <a:latin typeface="Berlin Sans FB Demi" pitchFamily="34" charset="0"/>
                <a:ea typeface="Microsoft YaHei"/>
                <a:cs typeface="Mangal"/>
              </a:rPr>
              <a:t>    </a:t>
            </a: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All competitors are welcomed.</a:t>
            </a:r>
            <a:endParaRPr lang="zh-TW" altLang="en-US" sz="2400" dirty="0">
              <a:solidFill>
                <a:schemeClr val="accent5">
                  <a:lumMod val="50000"/>
                </a:schemeClr>
              </a:solidFill>
              <a:latin typeface="Berlin Sans FB Demi" pitchFamily="34" charset="0"/>
              <a:ea typeface="Microsoft YaHei"/>
              <a:cs typeface="Mangal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552480" y="323453"/>
            <a:ext cx="2736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54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itchFamily="2" charset="-79"/>
                <a:ea typeface="Microsoft YaHei"/>
                <a:cs typeface="Aharoni" pitchFamily="2" charset="-79"/>
              </a:rPr>
              <a:t>Forum</a:t>
            </a:r>
            <a:endParaRPr lang="zh-TW" altLang="en-US" sz="54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50" name="椭圆 60"/>
          <p:cNvSpPr/>
          <p:nvPr/>
        </p:nvSpPr>
        <p:spPr>
          <a:xfrm>
            <a:off x="4176216" y="3851845"/>
            <a:ext cx="216024" cy="216024"/>
          </a:xfrm>
          <a:prstGeom prst="ellipse">
            <a:avLst/>
          </a:prstGeom>
          <a:noFill/>
          <a:ln w="57150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4608264" y="2627709"/>
            <a:ext cx="51125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zh-TW" sz="3200" dirty="0">
                <a:solidFill>
                  <a:srgbClr val="C00000"/>
                </a:solidFill>
                <a:latin typeface="Berlin Sans FB Demi" pitchFamily="34" charset="0"/>
                <a:ea typeface="Microsoft YaHei"/>
                <a:cs typeface="Mangal"/>
              </a:rPr>
              <a:t>Host</a:t>
            </a:r>
          </a:p>
          <a:p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   President of WA Chinese Taipei </a:t>
            </a:r>
            <a:endParaRPr kumimoji="1" lang="en-US" altLang="zh-TW" sz="2400" dirty="0">
              <a:solidFill>
                <a:schemeClr val="accent2"/>
              </a:solidFill>
            </a:endParaRPr>
          </a:p>
          <a:p>
            <a:endParaRPr kumimoji="1" lang="zh-TW" altLang="en-US" dirty="0"/>
          </a:p>
        </p:txBody>
      </p:sp>
      <p:sp>
        <p:nvSpPr>
          <p:cNvPr id="53" name="直角三角形 52"/>
          <p:cNvSpPr/>
          <p:nvPr/>
        </p:nvSpPr>
        <p:spPr>
          <a:xfrm rot="12600000" flipH="1">
            <a:off x="3062881" y="6019322"/>
            <a:ext cx="219219" cy="96625"/>
          </a:xfrm>
          <a:prstGeom prst="rt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TextBox 44"/>
          <p:cNvSpPr txBox="1"/>
          <p:nvPr/>
        </p:nvSpPr>
        <p:spPr>
          <a:xfrm rot="1800000">
            <a:off x="2904383" y="5198154"/>
            <a:ext cx="5245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itchFamily="34" charset="0"/>
              </a:rPr>
              <a:t>04</a:t>
            </a:r>
            <a:endParaRPr lang="zh-CN" altLang="en-US" sz="14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ettenschweiler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9" dur="50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0" dur="50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50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8" dur="5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9" dur="5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5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7" dur="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8" dur="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6" dur="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7" dur="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/>
      <p:bldP spid="46" grpId="0"/>
      <p:bldP spid="47" grpId="0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圓角矩形 34"/>
          <p:cNvSpPr/>
          <p:nvPr/>
        </p:nvSpPr>
        <p:spPr>
          <a:xfrm>
            <a:off x="215776" y="1331565"/>
            <a:ext cx="9649072" cy="6048672"/>
          </a:xfrm>
          <a:prstGeom prst="roundRect">
            <a:avLst>
              <a:gd name="adj" fmla="val 719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燕尾形 4"/>
          <p:cNvSpPr/>
          <p:nvPr/>
        </p:nvSpPr>
        <p:spPr>
          <a:xfrm rot="10952058" flipV="1">
            <a:off x="3904297" y="260639"/>
            <a:ext cx="6117226" cy="864096"/>
          </a:xfrm>
          <a:prstGeom prst="chevron">
            <a:avLst/>
          </a:prstGeom>
          <a:solidFill>
            <a:srgbClr val="FFC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zh-TW" sz="4400" b="1" dirty="0">
                <a:solidFill>
                  <a:schemeClr val="accent6">
                    <a:lumMod val="50000"/>
                  </a:schemeClr>
                </a:solidFill>
                <a:latin typeface="Berlin Sans FB Demi" pitchFamily="34" charset="0"/>
              </a:rPr>
              <a:t>Closing Ceremony</a:t>
            </a:r>
          </a:p>
        </p:txBody>
      </p:sp>
      <p:sp>
        <p:nvSpPr>
          <p:cNvPr id="18" name="椭圆 6"/>
          <p:cNvSpPr/>
          <p:nvPr/>
        </p:nvSpPr>
        <p:spPr>
          <a:xfrm>
            <a:off x="717516" y="2440821"/>
            <a:ext cx="1040482" cy="102611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70000">
                <a:schemeClr val="bg1"/>
              </a:gs>
              <a:gs pos="100000">
                <a:schemeClr val="bg1">
                  <a:lumMod val="50000"/>
                  <a:alpha val="79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itchFamily="34" charset="0"/>
                <a:ea typeface="Arial Unicode MS" pitchFamily="34" charset="-122"/>
                <a:cs typeface="Arial Unicode MS" pitchFamily="34" charset="-122"/>
              </a:rPr>
              <a:t>02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gency FB" pitchFamily="34" charset="0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15775" y="3501312"/>
            <a:ext cx="1007993" cy="13450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1"/>
          <p:cNvSpPr/>
          <p:nvPr/>
        </p:nvSpPr>
        <p:spPr>
          <a:xfrm>
            <a:off x="695564" y="2437757"/>
            <a:ext cx="1058504" cy="104388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70000">
                <a:schemeClr val="bg1"/>
              </a:gs>
              <a:gs pos="100000">
                <a:schemeClr val="bg1">
                  <a:lumMod val="50000"/>
                  <a:alpha val="79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itchFamily="34" charset="0"/>
                <a:ea typeface="Arial Unicode MS" pitchFamily="34" charset="-122"/>
                <a:cs typeface="Arial Unicode MS" pitchFamily="34" charset="-122"/>
              </a:rPr>
              <a:t>0</a:t>
            </a:r>
            <a:r>
              <a:rPr lang="en-US" altLang="zh-TW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itchFamily="34" charset="0"/>
                <a:ea typeface="Arial Unicode MS" pitchFamily="34" charset="-122"/>
                <a:cs typeface="Arial Unicode MS" pitchFamily="34" charset="-122"/>
              </a:rPr>
              <a:t>1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gency FB" pitchFamily="34" charset="0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21" name="同心圆 9"/>
          <p:cNvSpPr/>
          <p:nvPr/>
        </p:nvSpPr>
        <p:spPr>
          <a:xfrm>
            <a:off x="520151" y="2258944"/>
            <a:ext cx="1423818" cy="1404156"/>
          </a:xfrm>
          <a:prstGeom prst="donut">
            <a:avLst>
              <a:gd name="adj" fmla="val 13848"/>
            </a:avLst>
          </a:prstGeom>
          <a:gradFill>
            <a:gsLst>
              <a:gs pos="0">
                <a:schemeClr val="accent6">
                  <a:lumMod val="100000"/>
                </a:schemeClr>
              </a:gs>
              <a:gs pos="79000">
                <a:schemeClr val="accent6">
                  <a:lumMod val="75000"/>
                </a:schemeClr>
              </a:gs>
              <a:gs pos="80000">
                <a:srgbClr val="FFC000"/>
              </a:gs>
              <a:gs pos="100000">
                <a:srgbClr val="FFC00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159992" y="2267669"/>
            <a:ext cx="244971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altLang="zh-TW" sz="3600" dirty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 pitchFamily="2"/>
              </a:rPr>
              <a:t>Highlight </a:t>
            </a:r>
          </a:p>
          <a:p>
            <a:r>
              <a:rPr kumimoji="0" lang="zh-TW" altLang="en-US" sz="3600" dirty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 pitchFamily="2"/>
              </a:rPr>
              <a:t>            </a:t>
            </a:r>
            <a:r>
              <a:rPr kumimoji="0" lang="en-US" altLang="zh-TW" sz="3600" dirty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 pitchFamily="2"/>
              </a:rPr>
              <a:t>Reel</a:t>
            </a:r>
          </a:p>
        </p:txBody>
      </p:sp>
      <p:grpSp>
        <p:nvGrpSpPr>
          <p:cNvPr id="33" name="群組 32"/>
          <p:cNvGrpSpPr/>
          <p:nvPr/>
        </p:nvGrpSpPr>
        <p:grpSpPr>
          <a:xfrm>
            <a:off x="215775" y="2267669"/>
            <a:ext cx="9366574" cy="1656184"/>
            <a:chOff x="215775" y="2267669"/>
            <a:chExt cx="9366574" cy="1656184"/>
          </a:xfrm>
        </p:grpSpPr>
        <p:sp>
          <p:nvSpPr>
            <p:cNvPr id="6" name="矩形 5"/>
            <p:cNvSpPr/>
            <p:nvPr/>
          </p:nvSpPr>
          <p:spPr>
            <a:xfrm>
              <a:off x="215775" y="3789344"/>
              <a:ext cx="5436000" cy="13450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群組 35"/>
            <p:cNvGrpSpPr/>
            <p:nvPr/>
          </p:nvGrpSpPr>
          <p:grpSpPr>
            <a:xfrm>
              <a:off x="4984646" y="2519697"/>
              <a:ext cx="1423818" cy="1404156"/>
              <a:chOff x="4824288" y="2546976"/>
              <a:chExt cx="1423818" cy="1404156"/>
            </a:xfrm>
          </p:grpSpPr>
          <p:sp>
            <p:nvSpPr>
              <p:cNvPr id="5" name="椭圆 6"/>
              <p:cNvSpPr/>
              <p:nvPr/>
            </p:nvSpPr>
            <p:spPr>
              <a:xfrm>
                <a:off x="5021653" y="2728853"/>
                <a:ext cx="1040482" cy="102611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70000">
                    <a:schemeClr val="bg1"/>
                  </a:gs>
                  <a:gs pos="100000">
                    <a:schemeClr val="bg1">
                      <a:lumMod val="50000"/>
                      <a:alpha val="79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gency FB" pitchFamily="34" charset="0"/>
                    <a:ea typeface="Arial Unicode MS" pitchFamily="34" charset="-122"/>
                    <a:cs typeface="Arial Unicode MS" pitchFamily="34" charset="-122"/>
                  </a:rPr>
                  <a:t>02</a:t>
                </a:r>
                <a:endPara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itchFamily="34" charset="0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7" name="椭圆 11"/>
              <p:cNvSpPr/>
              <p:nvPr/>
            </p:nvSpPr>
            <p:spPr>
              <a:xfrm>
                <a:off x="4999701" y="2725789"/>
                <a:ext cx="1058504" cy="1043888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70000">
                    <a:schemeClr val="bg1"/>
                  </a:gs>
                  <a:gs pos="100000">
                    <a:schemeClr val="bg1">
                      <a:lumMod val="50000"/>
                      <a:alpha val="79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gency FB" pitchFamily="34" charset="0"/>
                    <a:ea typeface="Arial Unicode MS" pitchFamily="34" charset="-122"/>
                    <a:cs typeface="Arial Unicode MS" pitchFamily="34" charset="-122"/>
                  </a:rPr>
                  <a:t>02</a:t>
                </a:r>
                <a:endPara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itchFamily="34" charset="0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15" name="同心圆 9"/>
              <p:cNvSpPr/>
              <p:nvPr/>
            </p:nvSpPr>
            <p:spPr>
              <a:xfrm>
                <a:off x="4824288" y="2546976"/>
                <a:ext cx="1423818" cy="1404156"/>
              </a:xfrm>
              <a:prstGeom prst="donut">
                <a:avLst>
                  <a:gd name="adj" fmla="val 13848"/>
                </a:avLst>
              </a:prstGeom>
              <a:gradFill>
                <a:gsLst>
                  <a:gs pos="0">
                    <a:schemeClr val="accent6">
                      <a:lumMod val="100000"/>
                    </a:schemeClr>
                  </a:gs>
                  <a:gs pos="79000">
                    <a:schemeClr val="accent6">
                      <a:lumMod val="75000"/>
                    </a:schemeClr>
                  </a:gs>
                  <a:gs pos="80000">
                    <a:srgbClr val="FFC000"/>
                  </a:gs>
                  <a:gs pos="100000">
                    <a:srgbClr val="FFC000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矩形 25"/>
            <p:cNvSpPr/>
            <p:nvPr/>
          </p:nvSpPr>
          <p:spPr>
            <a:xfrm>
              <a:off x="6624488" y="2267669"/>
              <a:ext cx="2957861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0" lang="en-US" altLang="zh-TW" sz="3600" dirty="0">
                  <a:solidFill>
                    <a:schemeClr val="accent3">
                      <a:lumMod val="50000"/>
                    </a:schemeClr>
                  </a:solidFill>
                  <a:latin typeface="Berlin Sans FB Demi" pitchFamily="34" charset="0"/>
                  <a:ea typeface="Microsoft YaHei"/>
                  <a:cs typeface="Mangal" pitchFamily="2"/>
                </a:rPr>
                <a:t>Awarding </a:t>
              </a:r>
            </a:p>
            <a:p>
              <a:r>
                <a:rPr kumimoji="0" lang="en-US" altLang="zh-TW" sz="3600" dirty="0">
                  <a:solidFill>
                    <a:schemeClr val="accent3">
                      <a:lumMod val="50000"/>
                    </a:schemeClr>
                  </a:solidFill>
                  <a:latin typeface="Berlin Sans FB Demi" pitchFamily="34" charset="0"/>
                  <a:ea typeface="Microsoft YaHei"/>
                  <a:cs typeface="Mangal" pitchFamily="2"/>
                </a:rPr>
                <a:t>      Ceremony</a:t>
              </a:r>
            </a:p>
          </p:txBody>
        </p:sp>
      </p:grpSp>
      <p:grpSp>
        <p:nvGrpSpPr>
          <p:cNvPr id="34" name="群組 33"/>
          <p:cNvGrpSpPr/>
          <p:nvPr/>
        </p:nvGrpSpPr>
        <p:grpSpPr>
          <a:xfrm>
            <a:off x="215776" y="4428491"/>
            <a:ext cx="5260133" cy="1799618"/>
            <a:chOff x="215776" y="4428491"/>
            <a:chExt cx="5260133" cy="1799618"/>
          </a:xfrm>
        </p:grpSpPr>
        <p:sp>
          <p:nvSpPr>
            <p:cNvPr id="8" name="矩形 7"/>
            <p:cNvSpPr/>
            <p:nvPr/>
          </p:nvSpPr>
          <p:spPr>
            <a:xfrm flipV="1">
              <a:off x="215776" y="4428491"/>
              <a:ext cx="1620000" cy="14343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" name="群組 36"/>
            <p:cNvGrpSpPr/>
            <p:nvPr/>
          </p:nvGrpSpPr>
          <p:grpSpPr>
            <a:xfrm>
              <a:off x="1079872" y="4428491"/>
              <a:ext cx="1423818" cy="1404156"/>
              <a:chOff x="697390" y="4428491"/>
              <a:chExt cx="1423818" cy="1404156"/>
            </a:xfrm>
          </p:grpSpPr>
          <p:sp>
            <p:nvSpPr>
              <p:cNvPr id="4" name="椭圆 21"/>
              <p:cNvSpPr/>
              <p:nvPr/>
            </p:nvSpPr>
            <p:spPr>
              <a:xfrm>
                <a:off x="849377" y="4578379"/>
                <a:ext cx="1119844" cy="11043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70000">
                    <a:schemeClr val="bg1"/>
                  </a:gs>
                  <a:gs pos="100000">
                    <a:schemeClr val="bg1">
                      <a:lumMod val="50000"/>
                      <a:alpha val="79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gency FB" pitchFamily="34" charset="0"/>
                    <a:ea typeface="Arial Unicode MS" pitchFamily="34" charset="-122"/>
                    <a:cs typeface="Arial Unicode MS" pitchFamily="34" charset="-122"/>
                  </a:rPr>
                  <a:t>03</a:t>
                </a:r>
                <a:endPara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itchFamily="34" charset="0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" name="同心圆 20"/>
              <p:cNvSpPr/>
              <p:nvPr/>
            </p:nvSpPr>
            <p:spPr>
              <a:xfrm rot="10800000">
                <a:off x="697390" y="4428491"/>
                <a:ext cx="1423818" cy="1404156"/>
              </a:xfrm>
              <a:prstGeom prst="donut">
                <a:avLst>
                  <a:gd name="adj" fmla="val 13848"/>
                </a:avLst>
              </a:prstGeom>
              <a:gradFill>
                <a:gsLst>
                  <a:gs pos="0">
                    <a:schemeClr val="accent6">
                      <a:lumMod val="100000"/>
                    </a:schemeClr>
                  </a:gs>
                  <a:gs pos="79000">
                    <a:schemeClr val="accent6">
                      <a:lumMod val="75000"/>
                    </a:schemeClr>
                  </a:gs>
                  <a:gs pos="80000">
                    <a:srgbClr val="FFC000"/>
                  </a:gs>
                  <a:gs pos="100000">
                    <a:srgbClr val="FFC000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" name="矩形 26"/>
            <p:cNvSpPr/>
            <p:nvPr/>
          </p:nvSpPr>
          <p:spPr>
            <a:xfrm>
              <a:off x="2736056" y="5027780"/>
              <a:ext cx="2739853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0" lang="en-US" altLang="zh-TW" sz="3600" dirty="0">
                  <a:solidFill>
                    <a:schemeClr val="accent3">
                      <a:lumMod val="50000"/>
                    </a:schemeClr>
                  </a:solidFill>
                  <a:latin typeface="Berlin Sans FB Demi" pitchFamily="34" charset="0"/>
                  <a:ea typeface="Microsoft YaHei"/>
                  <a:cs typeface="Mangal" pitchFamily="2"/>
                </a:rPr>
                <a:t>Archery</a:t>
              </a:r>
            </a:p>
            <a:p>
              <a:r>
                <a:rPr kumimoji="0" lang="en-US" altLang="zh-TW" sz="3600" dirty="0">
                  <a:solidFill>
                    <a:schemeClr val="accent3">
                      <a:lumMod val="50000"/>
                    </a:schemeClr>
                  </a:solidFill>
                  <a:latin typeface="Berlin Sans FB Demi" pitchFamily="34" charset="0"/>
                  <a:ea typeface="Microsoft YaHei"/>
                  <a:cs typeface="Mangal" pitchFamily="2"/>
                </a:rPr>
                <a:t>  Inheritance</a:t>
              </a:r>
            </a:p>
          </p:txBody>
        </p:sp>
      </p:grpSp>
      <p:grpSp>
        <p:nvGrpSpPr>
          <p:cNvPr id="38" name="群組 37"/>
          <p:cNvGrpSpPr/>
          <p:nvPr/>
        </p:nvGrpSpPr>
        <p:grpSpPr>
          <a:xfrm>
            <a:off x="215776" y="4126298"/>
            <a:ext cx="9340036" cy="2101811"/>
            <a:chOff x="215776" y="4126298"/>
            <a:chExt cx="9340036" cy="2101811"/>
          </a:xfrm>
        </p:grpSpPr>
        <p:sp>
          <p:nvSpPr>
            <p:cNvPr id="13" name="矩形 12"/>
            <p:cNvSpPr/>
            <p:nvPr/>
          </p:nvSpPr>
          <p:spPr>
            <a:xfrm>
              <a:off x="215776" y="4126298"/>
              <a:ext cx="5904000" cy="15759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1" name="群組 50"/>
            <p:cNvGrpSpPr/>
            <p:nvPr/>
          </p:nvGrpSpPr>
          <p:grpSpPr>
            <a:xfrm>
              <a:off x="5488702" y="4126298"/>
              <a:ext cx="1423818" cy="1404156"/>
              <a:chOff x="5848743" y="4126298"/>
              <a:chExt cx="1423818" cy="1404156"/>
            </a:xfrm>
          </p:grpSpPr>
          <p:grpSp>
            <p:nvGrpSpPr>
              <p:cNvPr id="10" name="组合 23"/>
              <p:cNvGrpSpPr/>
              <p:nvPr/>
            </p:nvGrpSpPr>
            <p:grpSpPr>
              <a:xfrm rot="10800000">
                <a:off x="5848743" y="4126298"/>
                <a:ext cx="1423818" cy="1404156"/>
                <a:chOff x="3347864" y="1268760"/>
                <a:chExt cx="1872208" cy="1872208"/>
              </a:xfrm>
              <a:gradFill>
                <a:gsLst>
                  <a:gs pos="0">
                    <a:schemeClr val="accent6">
                      <a:lumMod val="100000"/>
                    </a:schemeClr>
                  </a:gs>
                  <a:gs pos="79000">
                    <a:schemeClr val="accent6">
                      <a:lumMod val="75000"/>
                    </a:schemeClr>
                  </a:gs>
                  <a:gs pos="80000">
                    <a:srgbClr val="FFC000"/>
                  </a:gs>
                  <a:gs pos="100000">
                    <a:srgbClr val="FFC000"/>
                  </a:gs>
                </a:gsLst>
                <a:lin ang="5400000" scaled="0"/>
              </a:gradFill>
            </p:grpSpPr>
            <p:sp>
              <p:nvSpPr>
                <p:cNvPr id="11" name="同心圆 24"/>
                <p:cNvSpPr/>
                <p:nvPr/>
              </p:nvSpPr>
              <p:spPr>
                <a:xfrm>
                  <a:off x="3347864" y="1268760"/>
                  <a:ext cx="1872208" cy="1872208"/>
                </a:xfrm>
                <a:prstGeom prst="donut">
                  <a:avLst>
                    <a:gd name="adj" fmla="val 13848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椭圆 26"/>
                <p:cNvSpPr/>
                <p:nvPr/>
              </p:nvSpPr>
              <p:spPr>
                <a:xfrm>
                  <a:off x="3599892" y="1520788"/>
                  <a:ext cx="1368152" cy="136815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gency FB" pitchFamily="34" charset="0"/>
                      <a:ea typeface="Arial Unicode MS" pitchFamily="34" charset="-122"/>
                      <a:cs typeface="Arial Unicode MS" pitchFamily="34" charset="-122"/>
                    </a:rPr>
                    <a:t>02</a:t>
                  </a:r>
                  <a:endPara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gency FB" pitchFamily="34" charset="0"/>
                    <a:ea typeface="Arial Unicode MS" pitchFamily="34" charset="-122"/>
                    <a:cs typeface="Arial Unicode MS" pitchFamily="34" charset="-122"/>
                  </a:endParaRPr>
                </a:p>
              </p:txBody>
            </p:sp>
          </p:grpSp>
          <p:sp>
            <p:nvSpPr>
              <p:cNvPr id="14" name="椭圆 29"/>
              <p:cNvSpPr/>
              <p:nvPr/>
            </p:nvSpPr>
            <p:spPr>
              <a:xfrm>
                <a:off x="6009447" y="4303368"/>
                <a:ext cx="1076528" cy="106166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70000">
                    <a:schemeClr val="bg1"/>
                  </a:gs>
                  <a:gs pos="100000">
                    <a:schemeClr val="bg1">
                      <a:lumMod val="50000"/>
                      <a:alpha val="79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gency FB" pitchFamily="34" charset="0"/>
                    <a:ea typeface="Arial Unicode MS" pitchFamily="34" charset="-122"/>
                    <a:cs typeface="Arial Unicode MS" pitchFamily="34" charset="-122"/>
                  </a:rPr>
                  <a:t>04</a:t>
                </a:r>
                <a:endPara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itchFamily="34" charset="0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sp>
          <p:nvSpPr>
            <p:cNvPr id="28" name="矩形 27"/>
            <p:cNvSpPr/>
            <p:nvPr/>
          </p:nvSpPr>
          <p:spPr>
            <a:xfrm>
              <a:off x="7128544" y="5027780"/>
              <a:ext cx="242726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0" lang="en-US" altLang="zh-TW" sz="3600" dirty="0">
                  <a:solidFill>
                    <a:schemeClr val="accent3">
                      <a:lumMod val="50000"/>
                    </a:schemeClr>
                  </a:solidFill>
                  <a:latin typeface="Berlin Sans FB Demi" pitchFamily="34" charset="0"/>
                  <a:ea typeface="Microsoft YaHei"/>
                  <a:cs typeface="Mangal" pitchFamily="2"/>
                </a:rPr>
                <a:t>Volunteer </a:t>
              </a:r>
            </a:p>
            <a:p>
              <a:r>
                <a:rPr kumimoji="0" lang="en-US" altLang="zh-TW" sz="3600" dirty="0">
                  <a:solidFill>
                    <a:schemeClr val="accent3">
                      <a:lumMod val="50000"/>
                    </a:schemeClr>
                  </a:solidFill>
                  <a:latin typeface="Berlin Sans FB Demi" pitchFamily="34" charset="0"/>
                  <a:ea typeface="Microsoft YaHei"/>
                  <a:cs typeface="Mangal" pitchFamily="2"/>
                </a:rPr>
                <a:t>      Sharing</a:t>
              </a:r>
            </a:p>
          </p:txBody>
        </p:sp>
      </p:grpSp>
      <p:pic>
        <p:nvPicPr>
          <p:cNvPr id="54" name="圖片 53" descr="12OL5S31Z-16032.jpg"/>
          <p:cNvPicPr>
            <a:picLocks noChangeAspect="1"/>
          </p:cNvPicPr>
          <p:nvPr/>
        </p:nvPicPr>
        <p:blipFill>
          <a:blip r:embed="rId2" cstate="print"/>
          <a:srcRect l="8333" r="8333"/>
          <a:stretch>
            <a:fillRect/>
          </a:stretch>
        </p:blipFill>
        <p:spPr>
          <a:xfrm>
            <a:off x="6624488" y="1475581"/>
            <a:ext cx="2952328" cy="2592288"/>
          </a:xfrm>
          <a:prstGeom prst="rect">
            <a:avLst/>
          </a:prstGeom>
        </p:spPr>
      </p:pic>
      <p:pic>
        <p:nvPicPr>
          <p:cNvPr id="55" name="圖片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20032" y="4355901"/>
            <a:ext cx="1851815" cy="2771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圖片 4"/>
          <p:cNvPicPr>
            <a:picLocks noChangeAspect="1"/>
          </p:cNvPicPr>
          <p:nvPr/>
        </p:nvPicPr>
        <p:blipFill>
          <a:blip r:embed="rId4" cstate="print"/>
          <a:srcRect b="18134"/>
          <a:stretch>
            <a:fillRect/>
          </a:stretch>
        </p:blipFill>
        <p:spPr bwMode="auto">
          <a:xfrm>
            <a:off x="4336189" y="4931965"/>
            <a:ext cx="1136171" cy="2195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" name="圖片 56" descr="WWS Public Speaking Logo.png"/>
          <p:cNvPicPr>
            <a:picLocks noChangeAspect="1"/>
          </p:cNvPicPr>
          <p:nvPr/>
        </p:nvPicPr>
        <p:blipFill>
          <a:blip r:embed="rId5" cstate="print"/>
          <a:srcRect l="5113" b="5128"/>
          <a:stretch>
            <a:fillRect/>
          </a:stretch>
        </p:blipFill>
        <p:spPr>
          <a:xfrm>
            <a:off x="6984528" y="4499917"/>
            <a:ext cx="2592288" cy="2664296"/>
          </a:xfrm>
          <a:prstGeom prst="rect">
            <a:avLst/>
          </a:prstGeom>
        </p:spPr>
      </p:pic>
      <p:pic>
        <p:nvPicPr>
          <p:cNvPr id="39" name="圖片 4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015976" y="1403573"/>
            <a:ext cx="2736304" cy="21282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0080625" cy="7560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2" name="文字方塊 2"/>
          <p:cNvSpPr txBox="1">
            <a:spLocks noChangeArrowheads="1"/>
          </p:cNvSpPr>
          <p:nvPr/>
        </p:nvSpPr>
        <p:spPr bwMode="auto">
          <a:xfrm>
            <a:off x="719832" y="323453"/>
            <a:ext cx="6624389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0" lang="en-US" altLang="zh-TW" sz="4400" b="1" dirty="0">
                <a:latin typeface="Bradley Hand ITC" pitchFamily="66" charset="0"/>
              </a:rPr>
              <a:t>Closing Ceremony </a:t>
            </a:r>
            <a:endParaRPr kumimoji="0" lang="zh-TW" altLang="en-US" sz="4400" b="1" dirty="0">
              <a:latin typeface="Bradley Hand ITC" pitchFamily="66" charset="0"/>
            </a:endParaRPr>
          </a:p>
        </p:txBody>
      </p:sp>
      <p:sp>
        <p:nvSpPr>
          <p:cNvPr id="30724" name="文字方塊 4"/>
          <p:cNvSpPr txBox="1">
            <a:spLocks noChangeArrowheads="1"/>
          </p:cNvSpPr>
          <p:nvPr/>
        </p:nvSpPr>
        <p:spPr bwMode="auto">
          <a:xfrm>
            <a:off x="2232000" y="6444133"/>
            <a:ext cx="669674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0" lang="en-US" altLang="zh-TW" sz="4000" b="1" dirty="0">
                <a:latin typeface="Bradley Hand ITC" pitchFamily="66" charset="0"/>
              </a:rPr>
              <a:t>Dancing Fountain Show</a:t>
            </a:r>
            <a:endParaRPr kumimoji="0" lang="zh-TW" altLang="en-US" sz="4000" b="1" dirty="0">
              <a:latin typeface="Bradley Hand ITC" pitchFamily="66" charset="0"/>
            </a:endParaRPr>
          </a:p>
        </p:txBody>
      </p:sp>
      <p:pic>
        <p:nvPicPr>
          <p:cNvPr id="15" name="內容版面配置區 7" descr="uPJhVSt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78892">
            <a:off x="250951" y="2265809"/>
            <a:ext cx="4657127" cy="37505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985297">
            <a:off x="3911321" y="5195283"/>
            <a:ext cx="1379538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543">
            <a:off x="-249960" y="1584515"/>
            <a:ext cx="1379538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圖片 3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rot="21328946">
            <a:off x="5121158" y="1254685"/>
            <a:ext cx="4572000" cy="36980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545915">
            <a:off x="8865978" y="3811360"/>
            <a:ext cx="1449478" cy="1501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57731">
            <a:off x="4584846" y="946315"/>
            <a:ext cx="1379538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圖片 18" descr="20608961-drawing-arrows-sketch-line-arrow-set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6460" r="77720" b="48740"/>
          <a:stretch>
            <a:fillRect/>
          </a:stretch>
        </p:blipFill>
        <p:spPr>
          <a:xfrm rot="10518431">
            <a:off x="8060706" y="5010856"/>
            <a:ext cx="1273324" cy="2104797"/>
          </a:xfrm>
          <a:prstGeom prst="rect">
            <a:avLst/>
          </a:prstGeom>
        </p:spPr>
      </p:pic>
      <p:pic>
        <p:nvPicPr>
          <p:cNvPr id="20" name="圖片 19" descr="20608961-drawing-arrows-sketch-line-arrow-set.jpg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6460" r="77720" b="48740"/>
          <a:stretch>
            <a:fillRect/>
          </a:stretch>
        </p:blipFill>
        <p:spPr>
          <a:xfrm rot="10518431">
            <a:off x="1155636" y="6151582"/>
            <a:ext cx="1154157" cy="1061428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0" y="2361363"/>
            <a:ext cx="10080625" cy="401076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216" y="3491805"/>
            <a:ext cx="1944216" cy="17281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饼形 16"/>
          <p:cNvSpPr/>
          <p:nvPr/>
        </p:nvSpPr>
        <p:spPr>
          <a:xfrm rot="18000000" flipH="1" flipV="1">
            <a:off x="6236340" y="5765150"/>
            <a:ext cx="1528924" cy="1211078"/>
          </a:xfrm>
          <a:prstGeom prst="pie">
            <a:avLst>
              <a:gd name="adj1" fmla="val 14391128"/>
              <a:gd name="adj2" fmla="val 16989792"/>
            </a:avLst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饼形 10"/>
          <p:cNvSpPr/>
          <p:nvPr/>
        </p:nvSpPr>
        <p:spPr>
          <a:xfrm rot="3600000" flipH="1">
            <a:off x="6230939" y="1743749"/>
            <a:ext cx="1528924" cy="1211078"/>
          </a:xfrm>
          <a:prstGeom prst="pie">
            <a:avLst>
              <a:gd name="adj1" fmla="val 14391128"/>
              <a:gd name="adj2" fmla="val 16989792"/>
            </a:avLst>
          </a:prstGeom>
          <a:gradFill flip="none" rotWithShape="1">
            <a:gsLst>
              <a:gs pos="0">
                <a:schemeClr val="accent6">
                  <a:lumMod val="75000"/>
                  <a:shade val="30000"/>
                  <a:satMod val="115000"/>
                </a:schemeClr>
              </a:gs>
              <a:gs pos="50000">
                <a:schemeClr val="accent6">
                  <a:lumMod val="75000"/>
                  <a:shade val="67500"/>
                  <a:satMod val="115000"/>
                </a:schemeClr>
              </a:gs>
              <a:gs pos="100000">
                <a:schemeClr val="accent6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饼形 13"/>
          <p:cNvSpPr/>
          <p:nvPr/>
        </p:nvSpPr>
        <p:spPr>
          <a:xfrm rot="3600000" flipV="1">
            <a:off x="2477458" y="5761542"/>
            <a:ext cx="1528924" cy="1211078"/>
          </a:xfrm>
          <a:prstGeom prst="pie">
            <a:avLst>
              <a:gd name="adj1" fmla="val 14391128"/>
              <a:gd name="adj2" fmla="val 16989792"/>
            </a:avLst>
          </a:prstGeom>
          <a:gradFill flip="none" rotWithShape="1">
            <a:gsLst>
              <a:gs pos="0">
                <a:schemeClr val="tx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tx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1">
                  <a:lumMod val="65000"/>
                  <a:lumOff val="3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饼形 6"/>
          <p:cNvSpPr/>
          <p:nvPr/>
        </p:nvSpPr>
        <p:spPr>
          <a:xfrm rot="18000000">
            <a:off x="2453911" y="1743749"/>
            <a:ext cx="1528924" cy="1211078"/>
          </a:xfrm>
          <a:prstGeom prst="pie">
            <a:avLst>
              <a:gd name="adj1" fmla="val 14391128"/>
              <a:gd name="adj2" fmla="val 16989792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1232993" y="2170206"/>
            <a:ext cx="2866443" cy="202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6134309" y="2168340"/>
            <a:ext cx="2866443" cy="202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>
            <a:off x="6187131" y="6365330"/>
            <a:ext cx="2866443" cy="202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>
            <a:off x="1223888" y="6355917"/>
            <a:ext cx="2866443" cy="202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27"/>
          <p:cNvSpPr txBox="1"/>
          <p:nvPr/>
        </p:nvSpPr>
        <p:spPr>
          <a:xfrm>
            <a:off x="154244" y="2645806"/>
            <a:ext cx="3390672" cy="976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The cup - </a:t>
            </a:r>
          </a:p>
          <a:p>
            <a:pPr>
              <a:lnSpc>
                <a:spcPts val="3500"/>
              </a:lnSpc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both arms hold the bow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Berlin Sans FB Demi" pitchFamily="34" charset="0"/>
              <a:ea typeface="Microsoft YaHei"/>
              <a:cs typeface="Mangal"/>
            </a:endParaRPr>
          </a:p>
        </p:txBody>
      </p:sp>
      <p:sp>
        <p:nvSpPr>
          <p:cNvPr id="11" name="右箭头 4"/>
          <p:cNvSpPr/>
          <p:nvPr/>
        </p:nvSpPr>
        <p:spPr>
          <a:xfrm rot="2510246">
            <a:off x="2722947" y="1479151"/>
            <a:ext cx="2638514" cy="1988788"/>
          </a:xfrm>
          <a:custGeom>
            <a:avLst/>
            <a:gdLst>
              <a:gd name="connsiteX0" fmla="*/ 0 w 1475967"/>
              <a:gd name="connsiteY0" fmla="*/ 363884 h 1455537"/>
              <a:gd name="connsiteX1" fmla="*/ 748199 w 1475967"/>
              <a:gd name="connsiteY1" fmla="*/ 363884 h 1455537"/>
              <a:gd name="connsiteX2" fmla="*/ 748199 w 1475967"/>
              <a:gd name="connsiteY2" fmla="*/ 0 h 1455537"/>
              <a:gd name="connsiteX3" fmla="*/ 1475967 w 1475967"/>
              <a:gd name="connsiteY3" fmla="*/ 727769 h 1455537"/>
              <a:gd name="connsiteX4" fmla="*/ 748199 w 1475967"/>
              <a:gd name="connsiteY4" fmla="*/ 1455537 h 1455537"/>
              <a:gd name="connsiteX5" fmla="*/ 748199 w 1475967"/>
              <a:gd name="connsiteY5" fmla="*/ 1091653 h 1455537"/>
              <a:gd name="connsiteX6" fmla="*/ 0 w 1475967"/>
              <a:gd name="connsiteY6" fmla="*/ 1091653 h 1455537"/>
              <a:gd name="connsiteX7" fmla="*/ 0 w 1475967"/>
              <a:gd name="connsiteY7" fmla="*/ 363884 h 1455537"/>
              <a:gd name="connsiteX0" fmla="*/ 762655 w 2238622"/>
              <a:gd name="connsiteY0" fmla="*/ 363884 h 1455537"/>
              <a:gd name="connsiteX1" fmla="*/ 1510854 w 2238622"/>
              <a:gd name="connsiteY1" fmla="*/ 363884 h 1455537"/>
              <a:gd name="connsiteX2" fmla="*/ 1510854 w 2238622"/>
              <a:gd name="connsiteY2" fmla="*/ 0 h 1455537"/>
              <a:gd name="connsiteX3" fmla="*/ 2238622 w 2238622"/>
              <a:gd name="connsiteY3" fmla="*/ 727769 h 1455537"/>
              <a:gd name="connsiteX4" fmla="*/ 1510854 w 2238622"/>
              <a:gd name="connsiteY4" fmla="*/ 1455537 h 1455537"/>
              <a:gd name="connsiteX5" fmla="*/ 1510854 w 2238622"/>
              <a:gd name="connsiteY5" fmla="*/ 1091653 h 1455537"/>
              <a:gd name="connsiteX6" fmla="*/ 0 w 2238622"/>
              <a:gd name="connsiteY6" fmla="*/ 1058508 h 1455537"/>
              <a:gd name="connsiteX7" fmla="*/ 762655 w 2238622"/>
              <a:gd name="connsiteY7" fmla="*/ 363884 h 1455537"/>
              <a:gd name="connsiteX0" fmla="*/ 767420 w 2243387"/>
              <a:gd name="connsiteY0" fmla="*/ 363884 h 1455537"/>
              <a:gd name="connsiteX1" fmla="*/ 1515619 w 2243387"/>
              <a:gd name="connsiteY1" fmla="*/ 363884 h 1455537"/>
              <a:gd name="connsiteX2" fmla="*/ 1515619 w 2243387"/>
              <a:gd name="connsiteY2" fmla="*/ 0 h 1455537"/>
              <a:gd name="connsiteX3" fmla="*/ 2243387 w 2243387"/>
              <a:gd name="connsiteY3" fmla="*/ 727769 h 1455537"/>
              <a:gd name="connsiteX4" fmla="*/ 1515619 w 2243387"/>
              <a:gd name="connsiteY4" fmla="*/ 1455537 h 1455537"/>
              <a:gd name="connsiteX5" fmla="*/ 1515619 w 2243387"/>
              <a:gd name="connsiteY5" fmla="*/ 1091653 h 1455537"/>
              <a:gd name="connsiteX6" fmla="*/ 0 w 2243387"/>
              <a:gd name="connsiteY6" fmla="*/ 1053186 h 1455537"/>
              <a:gd name="connsiteX7" fmla="*/ 767420 w 2243387"/>
              <a:gd name="connsiteY7" fmla="*/ 363884 h 1455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43387" h="1455537">
                <a:moveTo>
                  <a:pt x="767420" y="363884"/>
                </a:moveTo>
                <a:lnTo>
                  <a:pt x="1515619" y="363884"/>
                </a:lnTo>
                <a:lnTo>
                  <a:pt x="1515619" y="0"/>
                </a:lnTo>
                <a:lnTo>
                  <a:pt x="2243387" y="727769"/>
                </a:lnTo>
                <a:lnTo>
                  <a:pt x="1515619" y="1455537"/>
                </a:lnTo>
                <a:lnTo>
                  <a:pt x="1515619" y="1091653"/>
                </a:lnTo>
                <a:lnTo>
                  <a:pt x="0" y="1053186"/>
                </a:lnTo>
                <a:lnTo>
                  <a:pt x="767420" y="363884"/>
                </a:lnTo>
                <a:close/>
              </a:path>
            </a:pathLst>
          </a:cu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4"/>
          <p:cNvSpPr/>
          <p:nvPr/>
        </p:nvSpPr>
        <p:spPr>
          <a:xfrm rot="19089754" flipH="1">
            <a:off x="4857780" y="1479151"/>
            <a:ext cx="2638514" cy="1988788"/>
          </a:xfrm>
          <a:custGeom>
            <a:avLst/>
            <a:gdLst>
              <a:gd name="connsiteX0" fmla="*/ 0 w 1475967"/>
              <a:gd name="connsiteY0" fmla="*/ 363884 h 1455537"/>
              <a:gd name="connsiteX1" fmla="*/ 748199 w 1475967"/>
              <a:gd name="connsiteY1" fmla="*/ 363884 h 1455537"/>
              <a:gd name="connsiteX2" fmla="*/ 748199 w 1475967"/>
              <a:gd name="connsiteY2" fmla="*/ 0 h 1455537"/>
              <a:gd name="connsiteX3" fmla="*/ 1475967 w 1475967"/>
              <a:gd name="connsiteY3" fmla="*/ 727769 h 1455537"/>
              <a:gd name="connsiteX4" fmla="*/ 748199 w 1475967"/>
              <a:gd name="connsiteY4" fmla="*/ 1455537 h 1455537"/>
              <a:gd name="connsiteX5" fmla="*/ 748199 w 1475967"/>
              <a:gd name="connsiteY5" fmla="*/ 1091653 h 1455537"/>
              <a:gd name="connsiteX6" fmla="*/ 0 w 1475967"/>
              <a:gd name="connsiteY6" fmla="*/ 1091653 h 1455537"/>
              <a:gd name="connsiteX7" fmla="*/ 0 w 1475967"/>
              <a:gd name="connsiteY7" fmla="*/ 363884 h 1455537"/>
              <a:gd name="connsiteX0" fmla="*/ 762655 w 2238622"/>
              <a:gd name="connsiteY0" fmla="*/ 363884 h 1455537"/>
              <a:gd name="connsiteX1" fmla="*/ 1510854 w 2238622"/>
              <a:gd name="connsiteY1" fmla="*/ 363884 h 1455537"/>
              <a:gd name="connsiteX2" fmla="*/ 1510854 w 2238622"/>
              <a:gd name="connsiteY2" fmla="*/ 0 h 1455537"/>
              <a:gd name="connsiteX3" fmla="*/ 2238622 w 2238622"/>
              <a:gd name="connsiteY3" fmla="*/ 727769 h 1455537"/>
              <a:gd name="connsiteX4" fmla="*/ 1510854 w 2238622"/>
              <a:gd name="connsiteY4" fmla="*/ 1455537 h 1455537"/>
              <a:gd name="connsiteX5" fmla="*/ 1510854 w 2238622"/>
              <a:gd name="connsiteY5" fmla="*/ 1091653 h 1455537"/>
              <a:gd name="connsiteX6" fmla="*/ 0 w 2238622"/>
              <a:gd name="connsiteY6" fmla="*/ 1058508 h 1455537"/>
              <a:gd name="connsiteX7" fmla="*/ 762655 w 2238622"/>
              <a:gd name="connsiteY7" fmla="*/ 363884 h 1455537"/>
              <a:gd name="connsiteX0" fmla="*/ 767420 w 2243387"/>
              <a:gd name="connsiteY0" fmla="*/ 363884 h 1455537"/>
              <a:gd name="connsiteX1" fmla="*/ 1515619 w 2243387"/>
              <a:gd name="connsiteY1" fmla="*/ 363884 h 1455537"/>
              <a:gd name="connsiteX2" fmla="*/ 1515619 w 2243387"/>
              <a:gd name="connsiteY2" fmla="*/ 0 h 1455537"/>
              <a:gd name="connsiteX3" fmla="*/ 2243387 w 2243387"/>
              <a:gd name="connsiteY3" fmla="*/ 727769 h 1455537"/>
              <a:gd name="connsiteX4" fmla="*/ 1515619 w 2243387"/>
              <a:gd name="connsiteY4" fmla="*/ 1455537 h 1455537"/>
              <a:gd name="connsiteX5" fmla="*/ 1515619 w 2243387"/>
              <a:gd name="connsiteY5" fmla="*/ 1091653 h 1455537"/>
              <a:gd name="connsiteX6" fmla="*/ 0 w 2243387"/>
              <a:gd name="connsiteY6" fmla="*/ 1053186 h 1455537"/>
              <a:gd name="connsiteX7" fmla="*/ 767420 w 2243387"/>
              <a:gd name="connsiteY7" fmla="*/ 363884 h 1455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43387" h="1455537">
                <a:moveTo>
                  <a:pt x="767420" y="363884"/>
                </a:moveTo>
                <a:lnTo>
                  <a:pt x="1515619" y="363884"/>
                </a:lnTo>
                <a:lnTo>
                  <a:pt x="1515619" y="0"/>
                </a:lnTo>
                <a:lnTo>
                  <a:pt x="2243387" y="727769"/>
                </a:lnTo>
                <a:lnTo>
                  <a:pt x="1515619" y="1455537"/>
                </a:lnTo>
                <a:lnTo>
                  <a:pt x="1515619" y="1091653"/>
                </a:lnTo>
                <a:lnTo>
                  <a:pt x="0" y="1053186"/>
                </a:lnTo>
                <a:lnTo>
                  <a:pt x="767420" y="363884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  <a:shade val="30000"/>
                  <a:satMod val="115000"/>
                </a:schemeClr>
              </a:gs>
              <a:gs pos="50000">
                <a:schemeClr val="accent6">
                  <a:lumMod val="75000"/>
                  <a:shade val="67500"/>
                  <a:satMod val="115000"/>
                </a:schemeClr>
              </a:gs>
              <a:gs pos="100000">
                <a:schemeClr val="accent6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4"/>
          <p:cNvSpPr/>
          <p:nvPr/>
        </p:nvSpPr>
        <p:spPr>
          <a:xfrm rot="19089754" flipV="1">
            <a:off x="2744441" y="5251003"/>
            <a:ext cx="2638514" cy="1988788"/>
          </a:xfrm>
          <a:custGeom>
            <a:avLst/>
            <a:gdLst>
              <a:gd name="connsiteX0" fmla="*/ 0 w 1475967"/>
              <a:gd name="connsiteY0" fmla="*/ 363884 h 1455537"/>
              <a:gd name="connsiteX1" fmla="*/ 748199 w 1475967"/>
              <a:gd name="connsiteY1" fmla="*/ 363884 h 1455537"/>
              <a:gd name="connsiteX2" fmla="*/ 748199 w 1475967"/>
              <a:gd name="connsiteY2" fmla="*/ 0 h 1455537"/>
              <a:gd name="connsiteX3" fmla="*/ 1475967 w 1475967"/>
              <a:gd name="connsiteY3" fmla="*/ 727769 h 1455537"/>
              <a:gd name="connsiteX4" fmla="*/ 748199 w 1475967"/>
              <a:gd name="connsiteY4" fmla="*/ 1455537 h 1455537"/>
              <a:gd name="connsiteX5" fmla="*/ 748199 w 1475967"/>
              <a:gd name="connsiteY5" fmla="*/ 1091653 h 1455537"/>
              <a:gd name="connsiteX6" fmla="*/ 0 w 1475967"/>
              <a:gd name="connsiteY6" fmla="*/ 1091653 h 1455537"/>
              <a:gd name="connsiteX7" fmla="*/ 0 w 1475967"/>
              <a:gd name="connsiteY7" fmla="*/ 363884 h 1455537"/>
              <a:gd name="connsiteX0" fmla="*/ 762655 w 2238622"/>
              <a:gd name="connsiteY0" fmla="*/ 363884 h 1455537"/>
              <a:gd name="connsiteX1" fmla="*/ 1510854 w 2238622"/>
              <a:gd name="connsiteY1" fmla="*/ 363884 h 1455537"/>
              <a:gd name="connsiteX2" fmla="*/ 1510854 w 2238622"/>
              <a:gd name="connsiteY2" fmla="*/ 0 h 1455537"/>
              <a:gd name="connsiteX3" fmla="*/ 2238622 w 2238622"/>
              <a:gd name="connsiteY3" fmla="*/ 727769 h 1455537"/>
              <a:gd name="connsiteX4" fmla="*/ 1510854 w 2238622"/>
              <a:gd name="connsiteY4" fmla="*/ 1455537 h 1455537"/>
              <a:gd name="connsiteX5" fmla="*/ 1510854 w 2238622"/>
              <a:gd name="connsiteY5" fmla="*/ 1091653 h 1455537"/>
              <a:gd name="connsiteX6" fmla="*/ 0 w 2238622"/>
              <a:gd name="connsiteY6" fmla="*/ 1058508 h 1455537"/>
              <a:gd name="connsiteX7" fmla="*/ 762655 w 2238622"/>
              <a:gd name="connsiteY7" fmla="*/ 363884 h 1455537"/>
              <a:gd name="connsiteX0" fmla="*/ 767420 w 2243387"/>
              <a:gd name="connsiteY0" fmla="*/ 363884 h 1455537"/>
              <a:gd name="connsiteX1" fmla="*/ 1515619 w 2243387"/>
              <a:gd name="connsiteY1" fmla="*/ 363884 h 1455537"/>
              <a:gd name="connsiteX2" fmla="*/ 1515619 w 2243387"/>
              <a:gd name="connsiteY2" fmla="*/ 0 h 1455537"/>
              <a:gd name="connsiteX3" fmla="*/ 2243387 w 2243387"/>
              <a:gd name="connsiteY3" fmla="*/ 727769 h 1455537"/>
              <a:gd name="connsiteX4" fmla="*/ 1515619 w 2243387"/>
              <a:gd name="connsiteY4" fmla="*/ 1455537 h 1455537"/>
              <a:gd name="connsiteX5" fmla="*/ 1515619 w 2243387"/>
              <a:gd name="connsiteY5" fmla="*/ 1091653 h 1455537"/>
              <a:gd name="connsiteX6" fmla="*/ 0 w 2243387"/>
              <a:gd name="connsiteY6" fmla="*/ 1053186 h 1455537"/>
              <a:gd name="connsiteX7" fmla="*/ 767420 w 2243387"/>
              <a:gd name="connsiteY7" fmla="*/ 363884 h 1455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43387" h="1455537">
                <a:moveTo>
                  <a:pt x="767420" y="363884"/>
                </a:moveTo>
                <a:lnTo>
                  <a:pt x="1515619" y="363884"/>
                </a:lnTo>
                <a:lnTo>
                  <a:pt x="1515619" y="0"/>
                </a:lnTo>
                <a:lnTo>
                  <a:pt x="2243387" y="727769"/>
                </a:lnTo>
                <a:lnTo>
                  <a:pt x="1515619" y="1455537"/>
                </a:lnTo>
                <a:lnTo>
                  <a:pt x="1515619" y="1091653"/>
                </a:lnTo>
                <a:lnTo>
                  <a:pt x="0" y="1053186"/>
                </a:lnTo>
                <a:lnTo>
                  <a:pt x="767420" y="363884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tx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1">
                  <a:lumMod val="65000"/>
                  <a:lumOff val="3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右箭头 4"/>
          <p:cNvSpPr/>
          <p:nvPr/>
        </p:nvSpPr>
        <p:spPr>
          <a:xfrm rot="2510246" flipH="1" flipV="1">
            <a:off x="4863179" y="5251003"/>
            <a:ext cx="2638514" cy="1988788"/>
          </a:xfrm>
          <a:custGeom>
            <a:avLst/>
            <a:gdLst>
              <a:gd name="connsiteX0" fmla="*/ 0 w 1475967"/>
              <a:gd name="connsiteY0" fmla="*/ 363884 h 1455537"/>
              <a:gd name="connsiteX1" fmla="*/ 748199 w 1475967"/>
              <a:gd name="connsiteY1" fmla="*/ 363884 h 1455537"/>
              <a:gd name="connsiteX2" fmla="*/ 748199 w 1475967"/>
              <a:gd name="connsiteY2" fmla="*/ 0 h 1455537"/>
              <a:gd name="connsiteX3" fmla="*/ 1475967 w 1475967"/>
              <a:gd name="connsiteY3" fmla="*/ 727769 h 1455537"/>
              <a:gd name="connsiteX4" fmla="*/ 748199 w 1475967"/>
              <a:gd name="connsiteY4" fmla="*/ 1455537 h 1455537"/>
              <a:gd name="connsiteX5" fmla="*/ 748199 w 1475967"/>
              <a:gd name="connsiteY5" fmla="*/ 1091653 h 1455537"/>
              <a:gd name="connsiteX6" fmla="*/ 0 w 1475967"/>
              <a:gd name="connsiteY6" fmla="*/ 1091653 h 1455537"/>
              <a:gd name="connsiteX7" fmla="*/ 0 w 1475967"/>
              <a:gd name="connsiteY7" fmla="*/ 363884 h 1455537"/>
              <a:gd name="connsiteX0" fmla="*/ 762655 w 2238622"/>
              <a:gd name="connsiteY0" fmla="*/ 363884 h 1455537"/>
              <a:gd name="connsiteX1" fmla="*/ 1510854 w 2238622"/>
              <a:gd name="connsiteY1" fmla="*/ 363884 h 1455537"/>
              <a:gd name="connsiteX2" fmla="*/ 1510854 w 2238622"/>
              <a:gd name="connsiteY2" fmla="*/ 0 h 1455537"/>
              <a:gd name="connsiteX3" fmla="*/ 2238622 w 2238622"/>
              <a:gd name="connsiteY3" fmla="*/ 727769 h 1455537"/>
              <a:gd name="connsiteX4" fmla="*/ 1510854 w 2238622"/>
              <a:gd name="connsiteY4" fmla="*/ 1455537 h 1455537"/>
              <a:gd name="connsiteX5" fmla="*/ 1510854 w 2238622"/>
              <a:gd name="connsiteY5" fmla="*/ 1091653 h 1455537"/>
              <a:gd name="connsiteX6" fmla="*/ 0 w 2238622"/>
              <a:gd name="connsiteY6" fmla="*/ 1058508 h 1455537"/>
              <a:gd name="connsiteX7" fmla="*/ 762655 w 2238622"/>
              <a:gd name="connsiteY7" fmla="*/ 363884 h 1455537"/>
              <a:gd name="connsiteX0" fmla="*/ 767420 w 2243387"/>
              <a:gd name="connsiteY0" fmla="*/ 363884 h 1455537"/>
              <a:gd name="connsiteX1" fmla="*/ 1515619 w 2243387"/>
              <a:gd name="connsiteY1" fmla="*/ 363884 h 1455537"/>
              <a:gd name="connsiteX2" fmla="*/ 1515619 w 2243387"/>
              <a:gd name="connsiteY2" fmla="*/ 0 h 1455537"/>
              <a:gd name="connsiteX3" fmla="*/ 2243387 w 2243387"/>
              <a:gd name="connsiteY3" fmla="*/ 727769 h 1455537"/>
              <a:gd name="connsiteX4" fmla="*/ 1515619 w 2243387"/>
              <a:gd name="connsiteY4" fmla="*/ 1455537 h 1455537"/>
              <a:gd name="connsiteX5" fmla="*/ 1515619 w 2243387"/>
              <a:gd name="connsiteY5" fmla="*/ 1091653 h 1455537"/>
              <a:gd name="connsiteX6" fmla="*/ 0 w 2243387"/>
              <a:gd name="connsiteY6" fmla="*/ 1053186 h 1455537"/>
              <a:gd name="connsiteX7" fmla="*/ 767420 w 2243387"/>
              <a:gd name="connsiteY7" fmla="*/ 363884 h 1455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43387" h="1455537">
                <a:moveTo>
                  <a:pt x="767420" y="363884"/>
                </a:moveTo>
                <a:lnTo>
                  <a:pt x="1515619" y="363884"/>
                </a:lnTo>
                <a:lnTo>
                  <a:pt x="1515619" y="0"/>
                </a:lnTo>
                <a:lnTo>
                  <a:pt x="2243387" y="727769"/>
                </a:lnTo>
                <a:lnTo>
                  <a:pt x="1515619" y="1455537"/>
                </a:lnTo>
                <a:lnTo>
                  <a:pt x="1515619" y="1091653"/>
                </a:lnTo>
                <a:lnTo>
                  <a:pt x="0" y="1053186"/>
                </a:lnTo>
                <a:lnTo>
                  <a:pt x="767420" y="363884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22"/>
          <p:cNvCxnSpPr/>
          <p:nvPr/>
        </p:nvCxnSpPr>
        <p:spPr>
          <a:xfrm>
            <a:off x="3168104" y="1907629"/>
            <a:ext cx="1434041" cy="146861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24"/>
          <p:cNvCxnSpPr/>
          <p:nvPr/>
        </p:nvCxnSpPr>
        <p:spPr>
          <a:xfrm flipH="1">
            <a:off x="5647174" y="1907629"/>
            <a:ext cx="1409362" cy="148871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25"/>
          <p:cNvCxnSpPr/>
          <p:nvPr/>
        </p:nvCxnSpPr>
        <p:spPr>
          <a:xfrm flipV="1">
            <a:off x="3168104" y="5325626"/>
            <a:ext cx="1413944" cy="14785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26"/>
          <p:cNvCxnSpPr/>
          <p:nvPr/>
        </p:nvCxnSpPr>
        <p:spPr>
          <a:xfrm flipH="1" flipV="1">
            <a:off x="5737609" y="5335675"/>
            <a:ext cx="1462943" cy="146849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28"/>
          <p:cNvSpPr txBox="1"/>
          <p:nvPr/>
        </p:nvSpPr>
        <p:spPr>
          <a:xfrm>
            <a:off x="6768504" y="2645806"/>
            <a:ext cx="3144115" cy="945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A Hundred-pace</a:t>
            </a:r>
            <a:r>
              <a:rPr lang="zh-TW" altLang="en-US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</a:t>
            </a: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</a:t>
            </a:r>
            <a:r>
              <a:rPr lang="zh-TW" altLang="en-US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</a:t>
            </a:r>
            <a:endParaRPr lang="en-US" altLang="zh-TW" sz="2400" dirty="0">
              <a:solidFill>
                <a:schemeClr val="tx2">
                  <a:lumMod val="50000"/>
                </a:schemeClr>
              </a:solidFill>
              <a:latin typeface="Berlin Sans FB Demi" pitchFamily="34" charset="0"/>
              <a:ea typeface="Microsoft YaHei"/>
              <a:cs typeface="Mangal"/>
            </a:endParaRPr>
          </a:p>
          <a:p>
            <a:pPr algn="r">
              <a:lnSpc>
                <a:spcPts val="3500"/>
              </a:lnSpc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snake totem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Berlin Sans FB Demi" pitchFamily="34" charset="0"/>
              <a:ea typeface="Microsoft YaHei"/>
              <a:cs typeface="Mangal"/>
            </a:endParaRPr>
          </a:p>
        </p:txBody>
      </p:sp>
      <p:sp>
        <p:nvSpPr>
          <p:cNvPr id="20" name="TextBox 29"/>
          <p:cNvSpPr txBox="1"/>
          <p:nvPr/>
        </p:nvSpPr>
        <p:spPr>
          <a:xfrm>
            <a:off x="143768" y="5443787"/>
            <a:ext cx="3341893" cy="496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Embedded on the arm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Berlin Sans FB Demi" pitchFamily="34" charset="0"/>
              <a:ea typeface="Microsoft YaHei"/>
              <a:cs typeface="Mangal"/>
            </a:endParaRPr>
          </a:p>
        </p:txBody>
      </p:sp>
      <p:sp>
        <p:nvSpPr>
          <p:cNvPr id="21" name="TextBox 30"/>
          <p:cNvSpPr txBox="1"/>
          <p:nvPr/>
        </p:nvSpPr>
        <p:spPr>
          <a:xfrm>
            <a:off x="5991340" y="5075981"/>
            <a:ext cx="4017524" cy="945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Stand for</a:t>
            </a:r>
            <a:r>
              <a:rPr lang="zh-TW" altLang="en-US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 </a:t>
            </a: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the aborigines</a:t>
            </a:r>
          </a:p>
          <a:p>
            <a:pPr algn="r">
              <a:lnSpc>
                <a:spcPts val="3500"/>
              </a:lnSpc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Berlin Sans FB Demi" pitchFamily="34" charset="0"/>
                <a:ea typeface="Microsoft YaHei"/>
                <a:cs typeface="Mangal"/>
              </a:rPr>
              <a:t>in Taiwan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Berlin Sans FB Demi" pitchFamily="34" charset="0"/>
              <a:ea typeface="Microsoft YaHei"/>
              <a:cs typeface="Mangal"/>
            </a:endParaRPr>
          </a:p>
        </p:txBody>
      </p:sp>
      <p:sp>
        <p:nvSpPr>
          <p:cNvPr id="25" name="標題 1"/>
          <p:cNvSpPr txBox="1">
            <a:spLocks/>
          </p:cNvSpPr>
          <p:nvPr/>
        </p:nvSpPr>
        <p:spPr>
          <a:xfrm>
            <a:off x="6984528" y="395461"/>
            <a:ext cx="2664296" cy="885924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Calibri" pitchFamily="18"/>
                <a:ea typeface="Microsoft YaHei" pitchFamily="2"/>
                <a:cs typeface="Mangal" pitchFamily="2"/>
              </a:rPr>
              <a:t>Trophy</a:t>
            </a:r>
            <a:endParaRPr kumimoji="0" lang="zh-TW" altLang="en-US" sz="4800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Calibri" pitchFamily="18"/>
              <a:ea typeface="Microsoft YaHei" pitchFamily="2"/>
              <a:cs typeface="Mangal" pitchFamily="2"/>
            </a:endParaRPr>
          </a:p>
        </p:txBody>
      </p:sp>
      <p:pic>
        <p:nvPicPr>
          <p:cNvPr id="46" name="圖片 45"/>
          <p:cNvPicPr/>
          <p:nvPr/>
        </p:nvPicPr>
        <p:blipFill>
          <a:blip r:embed="rId4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776" b="99533" l="10000" r="90000">
                        <a14:foregroundMark x1="76563" y1="82009" x2="78750" y2="97196"/>
                        <a14:foregroundMark x1="72656" y1="57477" x2="53906" y2="11215"/>
                        <a14:foregroundMark x1="53438" y1="10981" x2="52188" y2="8411"/>
                        <a14:foregroundMark x1="33750" y1="64486" x2="38438" y2="59579"/>
                        <a14:backgroundMark x1="21563" y1="81075" x2="23750" y2="73131"/>
                        <a14:backgroundMark x1="23438" y1="68925" x2="35938" y2="36916"/>
                        <a14:backgroundMark x1="25625" y1="81542" x2="29219" y2="68224"/>
                        <a14:backgroundMark x1="30625" y1="60748" x2="38438" y2="41589"/>
                        <a14:backgroundMark x1="36563" y1="53738" x2="46875" y2="52570"/>
                        <a14:backgroundMark x1="45000" y1="57009" x2="51406" y2="57477"/>
                        <a14:backgroundMark x1="47656" y1="55140" x2="50156" y2="52570"/>
                        <a14:backgroundMark x1="35469" y1="33178" x2="52656" y2="47897"/>
                        <a14:backgroundMark x1="79688" y1="63318" x2="86719" y2="63318"/>
                        <a14:backgroundMark x1="78594" y1="51402" x2="86406" y2="61916"/>
                        <a14:backgroundMark x1="81406" y1="69860" x2="87969" y2="67757"/>
                        <a14:backgroundMark x1="78750" y1="73131" x2="86406" y2="73832"/>
                        <a14:backgroundMark x1="82031" y1="83645" x2="87969" y2="84346"/>
                        <a14:backgroundMark x1="79375" y1="85981" x2="89375" y2="97430"/>
                        <a14:backgroundMark x1="80313" y1="98131" x2="83438" y2="99299"/>
                        <a14:backgroundMark x1="54688" y1="96028" x2="70469" y2="86682"/>
                        <a14:backgroundMark x1="65313" y1="84813" x2="71406" y2="73832"/>
                        <a14:backgroundMark x1="52344" y1="92757" x2="60781" y2="85981"/>
                        <a14:backgroundMark x1="56094" y1="88551" x2="61563" y2="82944"/>
                        <a14:backgroundMark x1="63594" y1="82009" x2="65313" y2="80607"/>
                        <a14:backgroundMark x1="64688" y1="79907" x2="65313" y2="79206"/>
                        <a14:backgroundMark x1="68906" y1="92056" x2="73594" y2="90187"/>
                        <a14:backgroundMark x1="59844" y1="48832" x2="62969" y2="47897"/>
                        <a14:backgroundMark x1="72969" y1="98364" x2="75938" y2="89720"/>
                        <a14:backgroundMark x1="77344" y1="92991" x2="77813" y2="95561"/>
                        <a14:backgroundMark x1="60156" y1="57710" x2="66719" y2="53738"/>
                        <a14:backgroundMark x1="49688" y1="76869" x2="65781" y2="64486"/>
                        <a14:backgroundMark x1="46719" y1="79673" x2="50313" y2="74065"/>
                        <a14:backgroundMark x1="50938" y1="73131" x2="51875" y2="72430"/>
                        <a14:backgroundMark x1="30000" y1="96495" x2="28438" y2="88551"/>
                        <a14:backgroundMark x1="32500" y1="98131" x2="30781" y2="90654"/>
                        <a14:backgroundMark x1="67813" y1="63318" x2="69531" y2="60981"/>
                        <a14:backgroundMark x1="77031" y1="74065" x2="77500" y2="76869"/>
                        <a14:backgroundMark x1="78594" y1="85514" x2="78281" y2="84813"/>
                        <a14:backgroundMark x1="52812" y1="9346" x2="52031" y2="8411"/>
                      </a14:backgroundRemoval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68635"/>
            <a:ext cx="2520032" cy="2808312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9" grpId="0"/>
      <p:bldP spid="20" grpId="0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5400000">
            <a:off x="-3395736" y="3395488"/>
            <a:ext cx="7559674" cy="7687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400" b="1" dirty="0"/>
              <a:t>Souvenir</a:t>
            </a:r>
            <a:endParaRPr lang="zh-CN" altLang="en-US" sz="4400" dirty="0"/>
          </a:p>
        </p:txBody>
      </p:sp>
      <p:grpSp>
        <p:nvGrpSpPr>
          <p:cNvPr id="3" name="组合 6"/>
          <p:cNvGrpSpPr/>
          <p:nvPr/>
        </p:nvGrpSpPr>
        <p:grpSpPr>
          <a:xfrm>
            <a:off x="839010" y="1577"/>
            <a:ext cx="3121182" cy="7558097"/>
            <a:chOff x="521800" y="1074"/>
            <a:chExt cx="2520280" cy="5142426"/>
          </a:xfrm>
          <a:solidFill>
            <a:srgbClr val="FFC000"/>
          </a:solidFill>
        </p:grpSpPr>
        <p:sp>
          <p:nvSpPr>
            <p:cNvPr id="4" name="流程图: 手动输入 4"/>
            <p:cNvSpPr/>
            <p:nvPr/>
          </p:nvSpPr>
          <p:spPr>
            <a:xfrm rot="5400000">
              <a:off x="485796" y="2587216"/>
              <a:ext cx="2592288" cy="2520280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2000 h 10000"/>
                <a:gd name="connsiteX1" fmla="*/ 4374 w 10000"/>
                <a:gd name="connsiteY1" fmla="*/ 1077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000 h 10000"/>
                <a:gd name="connsiteX1" fmla="*/ 4913 w 10000"/>
                <a:gd name="connsiteY1" fmla="*/ 1304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458 h 10458"/>
                <a:gd name="connsiteX1" fmla="*/ 4913 w 10000"/>
                <a:gd name="connsiteY1" fmla="*/ 1762 h 10458"/>
                <a:gd name="connsiteX2" fmla="*/ 10000 w 10000"/>
                <a:gd name="connsiteY2" fmla="*/ 458 h 10458"/>
                <a:gd name="connsiteX3" fmla="*/ 10000 w 10000"/>
                <a:gd name="connsiteY3" fmla="*/ 10458 h 10458"/>
                <a:gd name="connsiteX4" fmla="*/ 0 w 10000"/>
                <a:gd name="connsiteY4" fmla="*/ 10458 h 10458"/>
                <a:gd name="connsiteX5" fmla="*/ 0 w 10000"/>
                <a:gd name="connsiteY5" fmla="*/ 2458 h 10458"/>
                <a:gd name="connsiteX0" fmla="*/ 0 w 10000"/>
                <a:gd name="connsiteY0" fmla="*/ 2458 h 10458"/>
                <a:gd name="connsiteX1" fmla="*/ 4913 w 10000"/>
                <a:gd name="connsiteY1" fmla="*/ 1762 h 10458"/>
                <a:gd name="connsiteX2" fmla="*/ 10000 w 10000"/>
                <a:gd name="connsiteY2" fmla="*/ 458 h 10458"/>
                <a:gd name="connsiteX3" fmla="*/ 10000 w 10000"/>
                <a:gd name="connsiteY3" fmla="*/ 10458 h 10458"/>
                <a:gd name="connsiteX4" fmla="*/ 0 w 10000"/>
                <a:gd name="connsiteY4" fmla="*/ 10458 h 10458"/>
                <a:gd name="connsiteX5" fmla="*/ 0 w 10000"/>
                <a:gd name="connsiteY5" fmla="*/ 2458 h 10458"/>
                <a:gd name="connsiteX0" fmla="*/ 0 w 10000"/>
                <a:gd name="connsiteY0" fmla="*/ 2000 h 10000"/>
                <a:gd name="connsiteX1" fmla="*/ 4913 w 10000"/>
                <a:gd name="connsiteY1" fmla="*/ 1304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000 h 10000"/>
                <a:gd name="connsiteX1" fmla="*/ 5011 w 10000"/>
                <a:gd name="connsiteY1" fmla="*/ 1682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000 h 10000"/>
                <a:gd name="connsiteX1" fmla="*/ 5060 w 10000"/>
                <a:gd name="connsiteY1" fmla="*/ 1758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49 w 10000"/>
                <a:gd name="connsiteY0" fmla="*/ 2579 h 10000"/>
                <a:gd name="connsiteX1" fmla="*/ 5060 w 10000"/>
                <a:gd name="connsiteY1" fmla="*/ 1758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49 w 10000"/>
                <a:gd name="connsiteY5" fmla="*/ 2579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00">
                  <a:moveTo>
                    <a:pt x="49" y="2579"/>
                  </a:moveTo>
                  <a:cubicBezTo>
                    <a:pt x="1995" y="2591"/>
                    <a:pt x="3402" y="2188"/>
                    <a:pt x="5060" y="1758"/>
                  </a:cubicBezTo>
                  <a:cubicBezTo>
                    <a:pt x="6718" y="1328"/>
                    <a:pt x="7707" y="945"/>
                    <a:pt x="10000" y="0"/>
                  </a:cubicBezTo>
                  <a:lnTo>
                    <a:pt x="10000" y="10000"/>
                  </a:lnTo>
                  <a:lnTo>
                    <a:pt x="0" y="10000"/>
                  </a:lnTo>
                  <a:cubicBezTo>
                    <a:pt x="16" y="7526"/>
                    <a:pt x="33" y="5053"/>
                    <a:pt x="49" y="2579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流程图: 手动输入 4"/>
            <p:cNvSpPr/>
            <p:nvPr/>
          </p:nvSpPr>
          <p:spPr>
            <a:xfrm rot="16200000" flipV="1">
              <a:off x="485796" y="37078"/>
              <a:ext cx="2592288" cy="2520280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2000 h 10000"/>
                <a:gd name="connsiteX1" fmla="*/ 4374 w 10000"/>
                <a:gd name="connsiteY1" fmla="*/ 1077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000 h 10000"/>
                <a:gd name="connsiteX1" fmla="*/ 4913 w 10000"/>
                <a:gd name="connsiteY1" fmla="*/ 1304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458 h 10458"/>
                <a:gd name="connsiteX1" fmla="*/ 4913 w 10000"/>
                <a:gd name="connsiteY1" fmla="*/ 1762 h 10458"/>
                <a:gd name="connsiteX2" fmla="*/ 10000 w 10000"/>
                <a:gd name="connsiteY2" fmla="*/ 458 h 10458"/>
                <a:gd name="connsiteX3" fmla="*/ 10000 w 10000"/>
                <a:gd name="connsiteY3" fmla="*/ 10458 h 10458"/>
                <a:gd name="connsiteX4" fmla="*/ 0 w 10000"/>
                <a:gd name="connsiteY4" fmla="*/ 10458 h 10458"/>
                <a:gd name="connsiteX5" fmla="*/ 0 w 10000"/>
                <a:gd name="connsiteY5" fmla="*/ 2458 h 10458"/>
                <a:gd name="connsiteX0" fmla="*/ 0 w 10000"/>
                <a:gd name="connsiteY0" fmla="*/ 2458 h 10458"/>
                <a:gd name="connsiteX1" fmla="*/ 4913 w 10000"/>
                <a:gd name="connsiteY1" fmla="*/ 1762 h 10458"/>
                <a:gd name="connsiteX2" fmla="*/ 10000 w 10000"/>
                <a:gd name="connsiteY2" fmla="*/ 458 h 10458"/>
                <a:gd name="connsiteX3" fmla="*/ 10000 w 10000"/>
                <a:gd name="connsiteY3" fmla="*/ 10458 h 10458"/>
                <a:gd name="connsiteX4" fmla="*/ 0 w 10000"/>
                <a:gd name="connsiteY4" fmla="*/ 10458 h 10458"/>
                <a:gd name="connsiteX5" fmla="*/ 0 w 10000"/>
                <a:gd name="connsiteY5" fmla="*/ 2458 h 10458"/>
                <a:gd name="connsiteX0" fmla="*/ 0 w 10000"/>
                <a:gd name="connsiteY0" fmla="*/ 2000 h 10000"/>
                <a:gd name="connsiteX1" fmla="*/ 4913 w 10000"/>
                <a:gd name="connsiteY1" fmla="*/ 1304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000 h 10000"/>
                <a:gd name="connsiteX1" fmla="*/ 5011 w 10000"/>
                <a:gd name="connsiteY1" fmla="*/ 1682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0 w 10000"/>
                <a:gd name="connsiteY0" fmla="*/ 2000 h 10000"/>
                <a:gd name="connsiteX1" fmla="*/ 5060 w 10000"/>
                <a:gd name="connsiteY1" fmla="*/ 1758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0 w 10000"/>
                <a:gd name="connsiteY5" fmla="*/ 2000 h 10000"/>
                <a:gd name="connsiteX0" fmla="*/ 49 w 10000"/>
                <a:gd name="connsiteY0" fmla="*/ 2579 h 10000"/>
                <a:gd name="connsiteX1" fmla="*/ 5060 w 10000"/>
                <a:gd name="connsiteY1" fmla="*/ 1758 h 10000"/>
                <a:gd name="connsiteX2" fmla="*/ 10000 w 10000"/>
                <a:gd name="connsiteY2" fmla="*/ 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49 w 10000"/>
                <a:gd name="connsiteY5" fmla="*/ 2579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00">
                  <a:moveTo>
                    <a:pt x="49" y="2579"/>
                  </a:moveTo>
                  <a:cubicBezTo>
                    <a:pt x="1995" y="2591"/>
                    <a:pt x="3402" y="2188"/>
                    <a:pt x="5060" y="1758"/>
                  </a:cubicBezTo>
                  <a:cubicBezTo>
                    <a:pt x="6718" y="1328"/>
                    <a:pt x="7707" y="945"/>
                    <a:pt x="10000" y="0"/>
                  </a:cubicBezTo>
                  <a:lnTo>
                    <a:pt x="10000" y="10000"/>
                  </a:lnTo>
                  <a:lnTo>
                    <a:pt x="0" y="10000"/>
                  </a:lnTo>
                  <a:cubicBezTo>
                    <a:pt x="16" y="7526"/>
                    <a:pt x="33" y="5053"/>
                    <a:pt x="49" y="2579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18"/>
          <p:cNvGrpSpPr/>
          <p:nvPr/>
        </p:nvGrpSpPr>
        <p:grpSpPr>
          <a:xfrm>
            <a:off x="768452" y="816485"/>
            <a:ext cx="2759692" cy="808034"/>
            <a:chOff x="521800" y="555526"/>
            <a:chExt cx="1728000" cy="549775"/>
          </a:xfrm>
        </p:grpSpPr>
        <p:sp>
          <p:nvSpPr>
            <p:cNvPr id="8" name="矩形 7"/>
            <p:cNvSpPr/>
            <p:nvPr/>
          </p:nvSpPr>
          <p:spPr>
            <a:xfrm>
              <a:off x="521800" y="555526"/>
              <a:ext cx="17280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521800" y="810025"/>
              <a:ext cx="17280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521800" y="1059582"/>
              <a:ext cx="17280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26"/>
          <p:cNvGrpSpPr/>
          <p:nvPr/>
        </p:nvGrpSpPr>
        <p:grpSpPr>
          <a:xfrm>
            <a:off x="768453" y="3352389"/>
            <a:ext cx="1829504" cy="808034"/>
            <a:chOff x="521800" y="555526"/>
            <a:chExt cx="1728000" cy="549775"/>
          </a:xfrm>
        </p:grpSpPr>
        <p:sp>
          <p:nvSpPr>
            <p:cNvPr id="14" name="矩形 13"/>
            <p:cNvSpPr/>
            <p:nvPr/>
          </p:nvSpPr>
          <p:spPr>
            <a:xfrm>
              <a:off x="521800" y="555526"/>
              <a:ext cx="17280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21800" y="810025"/>
              <a:ext cx="17280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521800" y="1059582"/>
              <a:ext cx="17280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群組 21"/>
          <p:cNvGrpSpPr/>
          <p:nvPr/>
        </p:nvGrpSpPr>
        <p:grpSpPr>
          <a:xfrm>
            <a:off x="2304008" y="2915741"/>
            <a:ext cx="1800000" cy="1800000"/>
            <a:chOff x="1151880" y="4104061"/>
            <a:chExt cx="1692000" cy="1692000"/>
          </a:xfrm>
        </p:grpSpPr>
        <p:sp>
          <p:nvSpPr>
            <p:cNvPr id="12" name="椭圆 10"/>
            <p:cNvSpPr/>
            <p:nvPr/>
          </p:nvSpPr>
          <p:spPr>
            <a:xfrm>
              <a:off x="1320922" y="4239436"/>
              <a:ext cx="1353600" cy="1353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4000" b="1" dirty="0">
                  <a:solidFill>
                    <a:srgbClr val="C00000"/>
                  </a:solidFill>
                  <a:latin typeface="Berlin Sans FB Demi" pitchFamily="34" charset="0"/>
                </a:rPr>
                <a:t>Pin</a:t>
              </a:r>
              <a:r>
                <a:rPr lang="en-US" altLang="zh-TW" sz="4000" dirty="0">
                  <a:solidFill>
                    <a:srgbClr val="C00000"/>
                  </a:solidFill>
                  <a:latin typeface="Berlin Sans FB Demi" pitchFamily="34" charset="0"/>
                </a:rPr>
                <a:t> </a:t>
              </a:r>
              <a:endParaRPr lang="zh-CN" altLang="en-US" sz="4000" b="1" dirty="0">
                <a:solidFill>
                  <a:srgbClr val="C00000"/>
                </a:solidFill>
                <a:latin typeface="Berlin Sans FB Demi" pitchFamily="34" charset="0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7" name="同心圆 11"/>
            <p:cNvSpPr/>
            <p:nvPr/>
          </p:nvSpPr>
          <p:spPr>
            <a:xfrm rot="10800000">
              <a:off x="1151880" y="4104061"/>
              <a:ext cx="1692000" cy="1692000"/>
            </a:xfrm>
            <a:prstGeom prst="donut">
              <a:avLst>
                <a:gd name="adj" fmla="val 13848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30"/>
          <p:cNvGrpSpPr/>
          <p:nvPr/>
        </p:nvGrpSpPr>
        <p:grpSpPr>
          <a:xfrm>
            <a:off x="768452" y="5833489"/>
            <a:ext cx="2759692" cy="808034"/>
            <a:chOff x="521800" y="555526"/>
            <a:chExt cx="1728000" cy="549775"/>
          </a:xfrm>
        </p:grpSpPr>
        <p:sp>
          <p:nvSpPr>
            <p:cNvPr id="19" name="矩形 18"/>
            <p:cNvSpPr/>
            <p:nvPr/>
          </p:nvSpPr>
          <p:spPr>
            <a:xfrm>
              <a:off x="521800" y="555526"/>
              <a:ext cx="17280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21800" y="810025"/>
              <a:ext cx="17280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521800" y="1059582"/>
              <a:ext cx="17280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TextBox 36"/>
          <p:cNvSpPr txBox="1"/>
          <p:nvPr/>
        </p:nvSpPr>
        <p:spPr>
          <a:xfrm>
            <a:off x="3816176" y="683493"/>
            <a:ext cx="6264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dirty="0">
                <a:solidFill>
                  <a:srgbClr val="C00000"/>
                </a:solidFill>
                <a:latin typeface="Berlin Sans FB Demi" pitchFamily="34" charset="0"/>
              </a:rPr>
              <a:t>A snake winds around</a:t>
            </a:r>
            <a:r>
              <a:rPr lang="zh-TW" altLang="en-US" sz="3000" dirty="0">
                <a:solidFill>
                  <a:srgbClr val="C00000"/>
                </a:solidFill>
                <a:latin typeface="Berlin Sans FB Demi" pitchFamily="34" charset="0"/>
              </a:rPr>
              <a:t> </a:t>
            </a:r>
            <a:r>
              <a:rPr lang="en-US" altLang="zh-TW" sz="3000" dirty="0">
                <a:solidFill>
                  <a:srgbClr val="C00000"/>
                </a:solidFill>
                <a:latin typeface="Berlin Sans FB Demi" pitchFamily="34" charset="0"/>
              </a:rPr>
              <a:t>a bow-shape circle</a:t>
            </a:r>
            <a:r>
              <a:rPr lang="zh-TW" altLang="en-US" sz="3000" dirty="0">
                <a:solidFill>
                  <a:srgbClr val="C00000"/>
                </a:solidFill>
                <a:latin typeface="Berlin Sans FB Demi" pitchFamily="34" charset="0"/>
              </a:rPr>
              <a:t> </a:t>
            </a:r>
            <a:r>
              <a:rPr lang="en-US" altLang="zh-TW" sz="3000" dirty="0">
                <a:solidFill>
                  <a:srgbClr val="C00000"/>
                </a:solidFill>
                <a:latin typeface="Berlin Sans FB Demi" pitchFamily="34" charset="0"/>
              </a:rPr>
              <a:t>and a arrow traverses it.</a:t>
            </a:r>
            <a:endParaRPr lang="zh-CN" altLang="en-US" sz="3000" dirty="0">
              <a:solidFill>
                <a:srgbClr val="C00000"/>
              </a:solidFill>
              <a:latin typeface="Berlin Sans FB Demi" pitchFamily="34" charset="0"/>
            </a:endParaRPr>
          </a:p>
        </p:txBody>
      </p:sp>
      <p:pic>
        <p:nvPicPr>
          <p:cNvPr id="23" name="內容版面配置區 3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68304" y="1979637"/>
            <a:ext cx="3849463" cy="5112568"/>
          </a:xfrm>
          <a:prstGeom prst="flowChartAlternateProcess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群組 43"/>
          <p:cNvGrpSpPr/>
          <p:nvPr/>
        </p:nvGrpSpPr>
        <p:grpSpPr>
          <a:xfrm>
            <a:off x="0" y="3203773"/>
            <a:ext cx="10080622" cy="4355902"/>
            <a:chOff x="781050" y="447675"/>
            <a:chExt cx="7561263" cy="5260975"/>
          </a:xfrm>
        </p:grpSpPr>
        <p:grpSp>
          <p:nvGrpSpPr>
            <p:cNvPr id="13" name="组合 25"/>
            <p:cNvGrpSpPr>
              <a:grpSpLocks/>
            </p:cNvGrpSpPr>
            <p:nvPr/>
          </p:nvGrpSpPr>
          <p:grpSpPr bwMode="auto">
            <a:xfrm>
              <a:off x="1065213" y="4584700"/>
              <a:ext cx="1125537" cy="1123950"/>
              <a:chOff x="-1620688" y="-603448"/>
              <a:chExt cx="1620688" cy="1620688"/>
            </a:xfrm>
          </p:grpSpPr>
          <p:sp>
            <p:nvSpPr>
              <p:cNvPr id="14" name="椭圆​​ 26"/>
              <p:cNvSpPr/>
              <p:nvPr/>
            </p:nvSpPr>
            <p:spPr>
              <a:xfrm>
                <a:off x="-1620688" y="-603448"/>
                <a:ext cx="1620688" cy="1620688"/>
              </a:xfrm>
              <a:prstGeom prst="ellipse">
                <a:avLst/>
              </a:prstGeom>
              <a:solidFill>
                <a:srgbClr val="57D3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5" name="椭圆​​ 27"/>
              <p:cNvSpPr/>
              <p:nvPr/>
            </p:nvSpPr>
            <p:spPr>
              <a:xfrm>
                <a:off x="-1467535" y="-450077"/>
                <a:ext cx="1286951" cy="1286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</p:grpSp>
        <p:grpSp>
          <p:nvGrpSpPr>
            <p:cNvPr id="16" name="组合 28"/>
            <p:cNvGrpSpPr>
              <a:grpSpLocks/>
            </p:cNvGrpSpPr>
            <p:nvPr/>
          </p:nvGrpSpPr>
          <p:grpSpPr bwMode="auto">
            <a:xfrm>
              <a:off x="6348413" y="447675"/>
              <a:ext cx="581025" cy="581025"/>
              <a:chOff x="-1620688" y="-603448"/>
              <a:chExt cx="1620688" cy="1620688"/>
            </a:xfrm>
          </p:grpSpPr>
          <p:sp>
            <p:nvSpPr>
              <p:cNvPr id="17" name="椭圆​​ 29"/>
              <p:cNvSpPr/>
              <p:nvPr/>
            </p:nvSpPr>
            <p:spPr>
              <a:xfrm>
                <a:off x="-1620688" y="-603448"/>
                <a:ext cx="1620688" cy="1620688"/>
              </a:xfrm>
              <a:prstGeom prst="ellipse">
                <a:avLst/>
              </a:prstGeom>
              <a:solidFill>
                <a:srgbClr val="57D3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8" name="椭圆​​ 30"/>
              <p:cNvSpPr/>
              <p:nvPr/>
            </p:nvSpPr>
            <p:spPr>
              <a:xfrm>
                <a:off x="-1470132" y="-452892"/>
                <a:ext cx="1288578" cy="128858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</p:grpSp>
        <p:grpSp>
          <p:nvGrpSpPr>
            <p:cNvPr id="19" name="组合 18"/>
            <p:cNvGrpSpPr>
              <a:grpSpLocks/>
            </p:cNvGrpSpPr>
            <p:nvPr/>
          </p:nvGrpSpPr>
          <p:grpSpPr bwMode="auto">
            <a:xfrm>
              <a:off x="5794375" y="725488"/>
              <a:ext cx="1076325" cy="1077912"/>
              <a:chOff x="-1620688" y="-603448"/>
              <a:chExt cx="1620688" cy="1620688"/>
            </a:xfrm>
          </p:grpSpPr>
          <p:sp>
            <p:nvSpPr>
              <p:cNvPr id="20" name="椭圆​​ 16"/>
              <p:cNvSpPr/>
              <p:nvPr/>
            </p:nvSpPr>
            <p:spPr>
              <a:xfrm>
                <a:off x="-1620688" y="-603448"/>
                <a:ext cx="1620688" cy="1620688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21" name="椭圆​​ 17"/>
              <p:cNvSpPr/>
              <p:nvPr/>
            </p:nvSpPr>
            <p:spPr>
              <a:xfrm>
                <a:off x="-1467703" y="-450688"/>
                <a:ext cx="1286033" cy="128652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</p:grpSp>
        <p:grpSp>
          <p:nvGrpSpPr>
            <p:cNvPr id="22" name="组合 19"/>
            <p:cNvGrpSpPr>
              <a:grpSpLocks/>
            </p:cNvGrpSpPr>
            <p:nvPr/>
          </p:nvGrpSpPr>
          <p:grpSpPr bwMode="auto">
            <a:xfrm>
              <a:off x="6500813" y="568325"/>
              <a:ext cx="1454150" cy="1454150"/>
              <a:chOff x="-1620688" y="-603448"/>
              <a:chExt cx="1620688" cy="1620688"/>
            </a:xfrm>
          </p:grpSpPr>
          <p:sp>
            <p:nvSpPr>
              <p:cNvPr id="23" name="椭圆​​ 20"/>
              <p:cNvSpPr/>
              <p:nvPr/>
            </p:nvSpPr>
            <p:spPr>
              <a:xfrm>
                <a:off x="-1620688" y="-603448"/>
                <a:ext cx="1620688" cy="1620688"/>
              </a:xfrm>
              <a:prstGeom prst="ellipse">
                <a:avLst/>
              </a:prstGeom>
              <a:solidFill>
                <a:srgbClr val="FFD0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24" name="椭圆​​ 21"/>
              <p:cNvSpPr/>
              <p:nvPr/>
            </p:nvSpPr>
            <p:spPr>
              <a:xfrm>
                <a:off x="-1468527" y="-451287"/>
                <a:ext cx="1288058" cy="128805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</p:grpSp>
        <p:sp>
          <p:nvSpPr>
            <p:cNvPr id="25" name="矩形​​ 12"/>
            <p:cNvSpPr/>
            <p:nvPr/>
          </p:nvSpPr>
          <p:spPr>
            <a:xfrm>
              <a:off x="781050" y="1190625"/>
              <a:ext cx="7561263" cy="403225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pic>
          <p:nvPicPr>
            <p:cNvPr id="26" name="图片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3427"/>
            <a:stretch>
              <a:fillRect/>
            </a:stretch>
          </p:blipFill>
          <p:spPr bwMode="auto">
            <a:xfrm>
              <a:off x="1001713" y="1406525"/>
              <a:ext cx="2316162" cy="3024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矩形​​ 3"/>
            <p:cNvSpPr/>
            <p:nvPr/>
          </p:nvSpPr>
          <p:spPr>
            <a:xfrm>
              <a:off x="3454400" y="1406525"/>
              <a:ext cx="2339975" cy="3024188"/>
            </a:xfrm>
            <a:prstGeom prst="rect">
              <a:avLst/>
            </a:prstGeom>
            <a:solidFill>
              <a:srgbClr val="57D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8" name="矩形​​ 4"/>
            <p:cNvSpPr/>
            <p:nvPr/>
          </p:nvSpPr>
          <p:spPr>
            <a:xfrm>
              <a:off x="5894388" y="1406525"/>
              <a:ext cx="2339975" cy="302418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1" name="矩形​​ 7"/>
            <p:cNvSpPr/>
            <p:nvPr/>
          </p:nvSpPr>
          <p:spPr>
            <a:xfrm>
              <a:off x="996950" y="1401763"/>
              <a:ext cx="2339975" cy="302418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6" name="矩形​​ 13"/>
            <p:cNvSpPr/>
            <p:nvPr/>
          </p:nvSpPr>
          <p:spPr>
            <a:xfrm>
              <a:off x="996950" y="4468813"/>
              <a:ext cx="2339975" cy="3603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7" name="矩形​​ 14"/>
            <p:cNvSpPr/>
            <p:nvPr/>
          </p:nvSpPr>
          <p:spPr>
            <a:xfrm>
              <a:off x="3444875" y="4468813"/>
              <a:ext cx="2339975" cy="36036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8" name="矩形​​ 15"/>
            <p:cNvSpPr/>
            <p:nvPr/>
          </p:nvSpPr>
          <p:spPr>
            <a:xfrm>
              <a:off x="5899150" y="4464050"/>
              <a:ext cx="2339975" cy="36036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</p:grpSp>
      <p:sp>
        <p:nvSpPr>
          <p:cNvPr id="45057" name="內容版面配置區 2"/>
          <p:cNvSpPr txBox="1">
            <a:spLocks noGrp="1"/>
          </p:cNvSpPr>
          <p:nvPr>
            <p:ph idx="1"/>
          </p:nvPr>
        </p:nvSpPr>
        <p:spPr>
          <a:xfrm>
            <a:off x="251780" y="899517"/>
            <a:ext cx="9577064" cy="2195662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marL="431800" indent="-323850" eaLnBrk="1">
              <a:lnSpc>
                <a:spcPts val="4000"/>
              </a:lnSpc>
              <a:spcAft>
                <a:spcPct val="0"/>
              </a:spcAft>
              <a:buSzPct val="45000"/>
              <a:buFont typeface="StarSymbol"/>
              <a:buNone/>
            </a:pPr>
            <a:r>
              <a:rPr lang="en-US" altLang="zh-TW" sz="2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mic Sans MS" pitchFamily="66" charset="0"/>
                <a:ea typeface="Microsoft YaHei"/>
              </a:rPr>
              <a:t>Economic Benefits</a:t>
            </a:r>
          </a:p>
          <a:p>
            <a:pPr marL="622300" indent="-514350" eaLnBrk="1">
              <a:lnSpc>
                <a:spcPts val="4000"/>
              </a:lnSpc>
              <a:spcAft>
                <a:spcPct val="0"/>
              </a:spcAft>
              <a:buSzPct val="90000"/>
              <a:buFont typeface="+mj-lt"/>
              <a:buAutoNum type="arabicParenR"/>
            </a:pPr>
            <a:r>
              <a:rPr lang="en-US" altLang="zh-TW" sz="2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mic Sans MS" pitchFamily="66" charset="0"/>
                <a:ea typeface="Microsoft YaHei"/>
              </a:rPr>
              <a:t>Advance archery industrial development.</a:t>
            </a:r>
          </a:p>
          <a:p>
            <a:pPr marL="622300" indent="-514350" eaLnBrk="1">
              <a:lnSpc>
                <a:spcPts val="4000"/>
              </a:lnSpc>
              <a:spcAft>
                <a:spcPct val="0"/>
              </a:spcAft>
              <a:buSzPct val="90000"/>
              <a:buFont typeface="+mj-lt"/>
              <a:buAutoNum type="arabicParenR"/>
            </a:pPr>
            <a:r>
              <a:rPr lang="en-US" altLang="zh-TW" sz="2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mic Sans MS" pitchFamily="66" charset="0"/>
                <a:ea typeface="Microsoft YaHei"/>
              </a:rPr>
              <a:t>Promote tourism industrial development.</a:t>
            </a:r>
          </a:p>
          <a:p>
            <a:pPr marL="622300" indent="-514350" eaLnBrk="1">
              <a:lnSpc>
                <a:spcPts val="4000"/>
              </a:lnSpc>
              <a:spcAft>
                <a:spcPct val="0"/>
              </a:spcAft>
              <a:buSzPct val="90000"/>
              <a:buFont typeface="+mj-lt"/>
              <a:buAutoNum type="arabicParenR"/>
            </a:pPr>
            <a:r>
              <a:rPr lang="en-US" altLang="zh-TW" sz="2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Comic Sans MS" pitchFamily="66" charset="0"/>
                <a:ea typeface="Microsoft YaHei"/>
              </a:rPr>
              <a:t>Boost commercial and economic opportunities.</a:t>
            </a:r>
            <a:endParaRPr lang="zh-TW" altLang="en-US" sz="2800" b="1" dirty="0">
              <a:solidFill>
                <a:schemeClr val="accent5">
                  <a:lumMod val="20000"/>
                  <a:lumOff val="80000"/>
                </a:schemeClr>
              </a:solidFill>
              <a:latin typeface="Comic Sans MS" pitchFamily="66" charset="0"/>
              <a:ea typeface="Microsoft YaHei"/>
            </a:endParaRPr>
          </a:p>
        </p:txBody>
      </p:sp>
      <p:sp>
        <p:nvSpPr>
          <p:cNvPr id="45" name="TextBox 8"/>
          <p:cNvSpPr txBox="1">
            <a:spLocks noChangeArrowheads="1"/>
          </p:cNvSpPr>
          <p:nvPr/>
        </p:nvSpPr>
        <p:spPr bwMode="auto">
          <a:xfrm rot="1364596">
            <a:off x="1477711" y="5340312"/>
            <a:ext cx="197130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4400" dirty="0">
                <a:solidFill>
                  <a:schemeClr val="bg1"/>
                </a:solidFill>
              </a:rPr>
              <a:t>Archery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46" name="TextBox 8"/>
          <p:cNvSpPr txBox="1">
            <a:spLocks noChangeArrowheads="1"/>
          </p:cNvSpPr>
          <p:nvPr/>
        </p:nvSpPr>
        <p:spPr bwMode="auto">
          <a:xfrm rot="1364596">
            <a:off x="4438738" y="5304468"/>
            <a:ext cx="235236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4400" dirty="0">
                <a:solidFill>
                  <a:schemeClr val="bg1"/>
                </a:solidFill>
              </a:rPr>
              <a:t>Tourism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47" name="TextBox 8"/>
          <p:cNvSpPr txBox="1">
            <a:spLocks noChangeArrowheads="1"/>
          </p:cNvSpPr>
          <p:nvPr/>
        </p:nvSpPr>
        <p:spPr bwMode="auto">
          <a:xfrm rot="1364596">
            <a:off x="7755940" y="5299871"/>
            <a:ext cx="232467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4400" dirty="0">
                <a:solidFill>
                  <a:schemeClr val="bg1"/>
                </a:solidFill>
              </a:rPr>
              <a:t>Shopping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pic>
        <p:nvPicPr>
          <p:cNvPr id="45061" name="圖片 5"/>
          <p:cNvPicPr preferRelativeResize="0">
            <a:picLocks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22040" y="3995861"/>
            <a:ext cx="3139672" cy="24921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060" name="圖片 4"/>
          <p:cNvPicPr preferRelativeResize="0">
            <a:picLocks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600152" y="3995861"/>
            <a:ext cx="3131364" cy="2501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059" name="圖片 1"/>
          <p:cNvPicPr preferRelativeResize="0">
            <a:picLocks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87784" y="3989197"/>
            <a:ext cx="3121200" cy="2508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5" name="標題 54"/>
          <p:cNvSpPr>
            <a:spLocks noGrp="1"/>
          </p:cNvSpPr>
          <p:nvPr>
            <p:ph type="title"/>
          </p:nvPr>
        </p:nvSpPr>
        <p:spPr>
          <a:xfrm>
            <a:off x="6481488" y="107429"/>
            <a:ext cx="3239344" cy="741908"/>
          </a:xfrm>
        </p:spPr>
        <p:txBody>
          <a:bodyPr/>
          <a:lstStyle/>
          <a:p>
            <a:r>
              <a:rPr lang="en-US" altLang="zh-TW" sz="4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Berlin Sans FB Demi" pitchFamily="34" charset="0"/>
              </a:rPr>
              <a:t>I n d u s t r y</a:t>
            </a:r>
            <a:endParaRPr lang="zh-TW" altLang="en-U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Berlin Sans FB Demi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0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50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" fill="hold"/>
                                        <p:tgtEl>
                                          <p:spTgt spid="450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fill="hold"/>
                                        <p:tgtEl>
                                          <p:spTgt spid="450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4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50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50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50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5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392240" y="-36587"/>
            <a:ext cx="5471592" cy="957932"/>
          </a:xfrm>
        </p:spPr>
        <p:txBody>
          <a:bodyPr/>
          <a:lstStyle/>
          <a:p>
            <a:pPr algn="ctr"/>
            <a:r>
              <a:rPr kumimoji="1" lang="en-US" altLang="zh-TW" sz="4000" dirty="0">
                <a:solidFill>
                  <a:schemeClr val="bg1"/>
                </a:solidFill>
                <a:latin typeface="Berlin Sans FB Demi" pitchFamily="34" charset="0"/>
              </a:rPr>
              <a:t>Budget Planning Form</a:t>
            </a:r>
            <a:endParaRPr kumimoji="1" lang="zh-TW" altLang="en-US" sz="4000" dirty="0">
              <a:solidFill>
                <a:schemeClr val="bg1"/>
              </a:solidFill>
              <a:latin typeface="Berlin Sans FB Demi" pitchFamily="34" charset="0"/>
            </a:endParaRPr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6080118"/>
              </p:ext>
            </p:extLst>
          </p:nvPr>
        </p:nvGraphicFramePr>
        <p:xfrm>
          <a:off x="215776" y="899517"/>
          <a:ext cx="9721081" cy="6443170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10388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9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0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84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319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319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320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TW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Item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Unit price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Quantities /unit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Amount (TWD)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 rowSpan="16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Affairs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Site rental 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200,000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Booth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1800" b="1" i="0" u="none" strike="noStrike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50,000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Advertising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1800" b="1" i="0" u="none" strike="noStrike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100,000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Apparel allowance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800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200</a:t>
                      </a:r>
                      <a:endParaRPr lang="zh-TW" sz="20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160,000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Travel 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20,000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5</a:t>
                      </a:r>
                      <a:endParaRPr lang="zh-TW" sz="20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100,000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souvenir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1,000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250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250,000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Activity &amp; competition 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0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200,000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Lodging 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3,000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200</a:t>
                      </a:r>
                      <a:endParaRPr lang="zh-TW" sz="20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600,000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Personnel</a:t>
                      </a:r>
                      <a:endParaRPr lang="zh-TW" sz="1800" b="1" i="0" u="none" strike="noStrike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Board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600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250</a:t>
                      </a:r>
                      <a:endParaRPr lang="zh-TW" sz="20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150,000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Transportation 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0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100,000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Utility 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0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5,000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Postage/cable 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000" b="1" i="0" u="none" strike="noStrike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5,000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Miscellaneous</a:t>
                      </a:r>
                      <a:endParaRPr lang="zh-TW" alt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000" b="1" i="0" u="none" strike="noStrike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20,000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Educational training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1,000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50</a:t>
                      </a:r>
                      <a:endParaRPr lang="zh-TW" sz="20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50,000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 Audition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0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　</a:t>
                      </a:r>
                      <a:endParaRPr lang="zh-TW" sz="2000" b="1" i="0" u="none" strike="noStrike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10,000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8942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Total</a:t>
                      </a:r>
                      <a:endParaRPr lang="zh-TW" sz="18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haroni" pitchFamily="2" charset="-79"/>
                          <a:cs typeface="Aharoni" pitchFamily="2" charset="-79"/>
                        </a:rPr>
                        <a:t>$2,000,000</a:t>
                      </a:r>
                      <a:endParaRPr lang="zh-TW" sz="24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Aharoni" pitchFamily="2" charset="-79"/>
                        <a:cs typeface="Aharoni" pitchFamily="2" charset="-79"/>
                      </a:endParaRPr>
                    </a:p>
                  </a:txBody>
                  <a:tcPr marL="9023" marR="9023" marT="9023" marB="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311774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7944" y="179437"/>
            <a:ext cx="6337274" cy="864096"/>
          </a:xfrm>
        </p:spPr>
        <p:txBody>
          <a:bodyPr/>
          <a:lstStyle/>
          <a:p>
            <a:pPr algn="ctr"/>
            <a:r>
              <a:rPr kumimoji="1" lang="en-US" altLang="zh-TW" sz="4000" dirty="0">
                <a:solidFill>
                  <a:schemeClr val="bg1"/>
                </a:solidFill>
                <a:latin typeface="Berlin Sans FB Demi" pitchFamily="34" charset="0"/>
              </a:rPr>
              <a:t>Organizational Structure</a:t>
            </a:r>
            <a:endParaRPr kumimoji="1" lang="zh-TW" altLang="en-US" sz="4000" dirty="0">
              <a:solidFill>
                <a:schemeClr val="bg1"/>
              </a:solidFill>
              <a:latin typeface="Berlin Sans FB Demi" pitchFamily="34" charset="0"/>
            </a:endParaRPr>
          </a:p>
        </p:txBody>
      </p:sp>
      <p:graphicFrame>
        <p:nvGraphicFramePr>
          <p:cNvPr id="3" name="資料庫圖表 2"/>
          <p:cNvGraphicFramePr/>
          <p:nvPr>
            <p:extLst>
              <p:ext uri="{D42A27DB-BD31-4B8C-83A1-F6EECF244321}">
                <p14:modId xmlns:p14="http://schemas.microsoft.com/office/powerpoint/2010/main" val="2807337437"/>
              </p:ext>
            </p:extLst>
          </p:nvPr>
        </p:nvGraphicFramePr>
        <p:xfrm>
          <a:off x="143768" y="1475581"/>
          <a:ext cx="11124000" cy="558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156455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3198" y="35421"/>
            <a:ext cx="3240930" cy="864096"/>
          </a:xfrm>
        </p:spPr>
        <p:txBody>
          <a:bodyPr/>
          <a:lstStyle/>
          <a:p>
            <a:pPr algn="ctr"/>
            <a:r>
              <a:rPr kumimoji="1" lang="en-US" altLang="zh-TW" sz="4000" dirty="0">
                <a:solidFill>
                  <a:schemeClr val="bg1"/>
                </a:solidFill>
                <a:latin typeface="Berlin Sans FB Demi" pitchFamily="34" charset="0"/>
              </a:rPr>
              <a:t>Gantt Chart</a:t>
            </a:r>
            <a:endParaRPr kumimoji="1" lang="zh-TW" altLang="en-US" sz="4000" dirty="0">
              <a:solidFill>
                <a:schemeClr val="bg1"/>
              </a:solidFill>
              <a:latin typeface="Berlin Sans FB Demi" pitchFamily="34" charset="0"/>
            </a:endParaRPr>
          </a:p>
        </p:txBody>
      </p:sp>
      <p:graphicFrame>
        <p:nvGraphicFramePr>
          <p:cNvPr id="53" name="表格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6940887"/>
              </p:ext>
            </p:extLst>
          </p:nvPr>
        </p:nvGraphicFramePr>
        <p:xfrm>
          <a:off x="143768" y="899517"/>
          <a:ext cx="9793095" cy="6480714"/>
        </p:xfrm>
        <a:graphic>
          <a:graphicData uri="http://schemas.openxmlformats.org/drawingml/2006/table">
            <a:tbl>
              <a:tblPr/>
              <a:tblGrid>
                <a:gridCol w="31107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402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62601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                      Month / 2015</a:t>
                      </a:r>
                      <a:b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</a:br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Items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1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2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3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4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5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6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7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8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9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10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11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12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2016</a:t>
                      </a:r>
                    </a:p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1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15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Design of activities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800" b="0" i="0" u="none" strike="noStrike" dirty="0">
                        <a:solidFill>
                          <a:srgbClr val="FFFFFF"/>
                        </a:solidFill>
                        <a:latin typeface="Berlin Sans FB Demi"/>
                      </a:endParaRP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Arrangement of activities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Time allocation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Registration 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Equipment production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Souvenir production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Site rental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</a:t>
                      </a:r>
                      <a:r>
                        <a:rPr lang="en-US" sz="2000" b="0" i="0" u="none" strike="noStrike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Site setting</a:t>
                      </a:r>
                      <a:endParaRPr lang="en-US" sz="2000" b="0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latin typeface="Berlin Sans FB Demi"/>
                      </a:endParaRP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 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Route planning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Reservation of road use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Hotel arrangement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Transportation planning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Incentive travel planning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</a:t>
                      </a:r>
                      <a:r>
                        <a:rPr lang="en-US" sz="17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Reservation of Incentive  travel 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6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Rehearsal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153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erlin Sans FB Demi"/>
                        </a:rPr>
                        <a:t> Execution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latin typeface="Berlin Sans FB Demi"/>
                        </a:rPr>
                        <a:t>　</a:t>
                      </a:r>
                    </a:p>
                  </a:txBody>
                  <a:tcPr marL="4561" marR="4561" marT="4561" marB="0"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54" name="矩形 53"/>
          <p:cNvSpPr/>
          <p:nvPr/>
        </p:nvSpPr>
        <p:spPr>
          <a:xfrm>
            <a:off x="3276144" y="1619597"/>
            <a:ext cx="252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矩形 54"/>
          <p:cNvSpPr/>
          <p:nvPr/>
        </p:nvSpPr>
        <p:spPr>
          <a:xfrm>
            <a:off x="3528144" y="1999734"/>
            <a:ext cx="252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矩形 55"/>
          <p:cNvSpPr/>
          <p:nvPr/>
        </p:nvSpPr>
        <p:spPr>
          <a:xfrm>
            <a:off x="3708192" y="2371492"/>
            <a:ext cx="396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矩形 56"/>
          <p:cNvSpPr/>
          <p:nvPr/>
        </p:nvSpPr>
        <p:spPr>
          <a:xfrm>
            <a:off x="3993676" y="2739910"/>
            <a:ext cx="3600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矩形 57"/>
          <p:cNvSpPr/>
          <p:nvPr/>
        </p:nvSpPr>
        <p:spPr>
          <a:xfrm>
            <a:off x="4373165" y="3114990"/>
            <a:ext cx="4716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矩形 58"/>
          <p:cNvSpPr/>
          <p:nvPr/>
        </p:nvSpPr>
        <p:spPr>
          <a:xfrm>
            <a:off x="6729889" y="3465767"/>
            <a:ext cx="1800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矩形 59"/>
          <p:cNvSpPr/>
          <p:nvPr/>
        </p:nvSpPr>
        <p:spPr>
          <a:xfrm>
            <a:off x="4387301" y="3835066"/>
            <a:ext cx="2016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矩形 60"/>
          <p:cNvSpPr/>
          <p:nvPr/>
        </p:nvSpPr>
        <p:spPr>
          <a:xfrm>
            <a:off x="8396631" y="4214195"/>
            <a:ext cx="792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矩形 61"/>
          <p:cNvSpPr/>
          <p:nvPr/>
        </p:nvSpPr>
        <p:spPr>
          <a:xfrm>
            <a:off x="3771224" y="4942200"/>
            <a:ext cx="792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矩形 62"/>
          <p:cNvSpPr/>
          <p:nvPr/>
        </p:nvSpPr>
        <p:spPr>
          <a:xfrm>
            <a:off x="7377542" y="5301707"/>
            <a:ext cx="1296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矩形 63"/>
          <p:cNvSpPr/>
          <p:nvPr/>
        </p:nvSpPr>
        <p:spPr>
          <a:xfrm>
            <a:off x="7891486" y="5671413"/>
            <a:ext cx="864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矩形 64"/>
          <p:cNvSpPr/>
          <p:nvPr/>
        </p:nvSpPr>
        <p:spPr>
          <a:xfrm>
            <a:off x="4284932" y="6051810"/>
            <a:ext cx="1548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矩形 65"/>
          <p:cNvSpPr/>
          <p:nvPr/>
        </p:nvSpPr>
        <p:spPr>
          <a:xfrm>
            <a:off x="8394918" y="6411152"/>
            <a:ext cx="1152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矩形 66"/>
          <p:cNvSpPr/>
          <p:nvPr/>
        </p:nvSpPr>
        <p:spPr>
          <a:xfrm>
            <a:off x="8641498" y="6770748"/>
            <a:ext cx="792000" cy="2160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矩形 67"/>
          <p:cNvSpPr/>
          <p:nvPr/>
        </p:nvSpPr>
        <p:spPr>
          <a:xfrm>
            <a:off x="9401786" y="7092205"/>
            <a:ext cx="535070" cy="23361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156455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圖片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-216271" y="2195661"/>
            <a:ext cx="10296896" cy="32403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zh-TW" altLang="en-US">
                <a:ea typeface="新細明體" charset="-120"/>
              </a:rPr>
              <a:t> </a:t>
            </a:r>
          </a:p>
        </p:txBody>
      </p:sp>
      <p:pic>
        <p:nvPicPr>
          <p:cNvPr id="6" name="Picture 4" descr="bullseye_divider_hg_wht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2267669"/>
            <a:ext cx="10080624" cy="3168352"/>
          </a:xfrm>
          <a:prstGeom prst="rect">
            <a:avLst/>
          </a:prstGeom>
          <a:noFill/>
        </p:spPr>
      </p:pic>
      <p:sp>
        <p:nvSpPr>
          <p:cNvPr id="48131" name="Text Box 3"/>
          <p:cNvSpPr txBox="1">
            <a:spLocks noGrp="1"/>
          </p:cNvSpPr>
          <p:nvPr>
            <p:ph type="body" idx="1"/>
          </p:nvPr>
        </p:nvSpPr>
        <p:spPr>
          <a:xfrm>
            <a:off x="1007864" y="3059757"/>
            <a:ext cx="9072562" cy="2088232"/>
          </a:xfrm>
        </p:spPr>
        <p:txBody>
          <a:bodyPr/>
          <a:lstStyle/>
          <a:p>
            <a:pPr algn="ctr">
              <a:lnSpc>
                <a:spcPts val="8000"/>
              </a:lnSpc>
            </a:pPr>
            <a:r>
              <a:rPr sz="8000" dirty="0">
                <a:solidFill>
                  <a:schemeClr val="tx2">
                    <a:lumMod val="50000"/>
                  </a:schemeClr>
                </a:solidFill>
                <a:latin typeface="Franklin Gothic Heavy" pitchFamily="34" charset="0"/>
                <a:ea typeface="Microsoft YaHei"/>
              </a:rPr>
              <a:t>Thank You !</a:t>
            </a:r>
          </a:p>
          <a:p>
            <a:pPr algn="ctr">
              <a:lnSpc>
                <a:spcPts val="8000"/>
              </a:lnSpc>
            </a:pPr>
            <a:r>
              <a:rPr lang="en-US" altLang="zh-TW" sz="8000" dirty="0">
                <a:solidFill>
                  <a:schemeClr val="tx2">
                    <a:lumMod val="50000"/>
                  </a:schemeClr>
                </a:solidFill>
                <a:latin typeface="Franklin Gothic Heavy" pitchFamily="34" charset="0"/>
                <a:ea typeface="Microsoft YaHei"/>
              </a:rPr>
              <a:t>Q &amp; A</a:t>
            </a:r>
          </a:p>
          <a:p>
            <a:pPr algn="ctr">
              <a:lnSpc>
                <a:spcPts val="8000"/>
              </a:lnSpc>
            </a:pPr>
            <a:endParaRPr sz="8000" dirty="0">
              <a:solidFill>
                <a:schemeClr val="tx2">
                  <a:lumMod val="50000"/>
                </a:schemeClr>
              </a:solidFill>
              <a:latin typeface="Franklin Gothic Heavy" pitchFamily="34" charset="0"/>
              <a:ea typeface="Microsoft YaHei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28000" b="-6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488" y="2843684"/>
            <a:ext cx="3240000" cy="45365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8" y="5219998"/>
            <a:ext cx="2880000" cy="21872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96" y="2843733"/>
            <a:ext cx="2880000" cy="22402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112" y="2859493"/>
            <a:ext cx="3204000" cy="45207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59792" y="0"/>
            <a:ext cx="6840512" cy="899517"/>
          </a:xfrm>
        </p:spPr>
        <p:txBody>
          <a:bodyPr/>
          <a:lstStyle/>
          <a:p>
            <a:r>
              <a:rPr lang="en-US" altLang="zh-TW" sz="4000" dirty="0">
                <a:solidFill>
                  <a:schemeClr val="bg1"/>
                </a:solidFill>
                <a:latin typeface="Berlin Sans FB Demi" pitchFamily="34" charset="0"/>
              </a:rPr>
              <a:t>Introduction of  Taiwan </a:t>
            </a:r>
            <a:endParaRPr lang="zh-TW" altLang="en-US" sz="4000" dirty="0">
              <a:solidFill>
                <a:schemeClr val="bg1"/>
              </a:solidFill>
              <a:latin typeface="Berlin Sans FB Demi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03808" y="899517"/>
            <a:ext cx="7344816" cy="1584176"/>
          </a:xfrm>
        </p:spPr>
        <p:txBody>
          <a:bodyPr/>
          <a:lstStyle/>
          <a:p>
            <a:r>
              <a:rPr lang="en-US" altLang="zh-TW" sz="2400" b="1" dirty="0">
                <a:solidFill>
                  <a:schemeClr val="bg1"/>
                </a:solidFill>
              </a:rPr>
              <a:t> </a:t>
            </a:r>
            <a:r>
              <a:rPr lang="en-US" altLang="zh-TW" sz="2400" b="1" dirty="0">
                <a:solidFill>
                  <a:schemeClr val="bg1"/>
                </a:solidFill>
                <a:latin typeface="Comic Sans MS"/>
                <a:cs typeface="Comic Sans MS"/>
              </a:rPr>
              <a:t>The most beautiful scenery in Taiwan is people.</a:t>
            </a:r>
            <a:r>
              <a:rPr lang="zh-TW" altLang="zh-TW" sz="2400" b="1" dirty="0">
                <a:solidFill>
                  <a:schemeClr val="bg1"/>
                </a:solidFill>
                <a:latin typeface="Comic Sans MS"/>
                <a:cs typeface="Comic Sans MS"/>
              </a:rPr>
              <a:t> </a:t>
            </a:r>
            <a:endParaRPr lang="en-US" altLang="zh-TW" sz="2400" b="1" dirty="0">
              <a:solidFill>
                <a:schemeClr val="bg1"/>
              </a:solidFill>
              <a:latin typeface="Comic Sans MS"/>
              <a:cs typeface="Comic Sans MS"/>
            </a:endParaRPr>
          </a:p>
          <a:p>
            <a:r>
              <a:rPr lang="en-US" altLang="zh-TW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</a:rPr>
              <a:t> Policy of MICE</a:t>
            </a:r>
          </a:p>
          <a:p>
            <a:r>
              <a:rPr lang="en-US" altLang="zh-TW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</a:rPr>
              <a:t> Humanistic quality </a:t>
            </a:r>
            <a:r>
              <a:rPr lang="zh-TW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</a:rPr>
              <a:t>＆</a:t>
            </a:r>
            <a:r>
              <a:rPr lang="en-US" altLang="zh-TW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</a:rPr>
              <a:t> internationalization</a:t>
            </a:r>
          </a:p>
          <a:p>
            <a:endParaRPr lang="zh-TW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itchFamily="66" charset="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88" y="971525"/>
            <a:ext cx="2215637" cy="1165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69619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4">
                <a:lumMod val="40000"/>
                <a:lumOff val="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平行四边形 1"/>
          <p:cNvSpPr/>
          <p:nvPr/>
        </p:nvSpPr>
        <p:spPr>
          <a:xfrm>
            <a:off x="32684" y="2239249"/>
            <a:ext cx="1819223" cy="1785814"/>
          </a:xfrm>
          <a:prstGeom prst="parallelogram">
            <a:avLst>
              <a:gd name="adj" fmla="val 52253"/>
            </a:avLst>
          </a:prstGeom>
          <a:gradFill flip="none" rotWithShape="1">
            <a:gsLst>
              <a:gs pos="100000">
                <a:srgbClr val="DA4637"/>
              </a:gs>
              <a:gs pos="0">
                <a:srgbClr val="BE321E"/>
              </a:gs>
              <a:gs pos="40000">
                <a:srgbClr val="F55A50">
                  <a:alpha val="7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平行四边形 2"/>
          <p:cNvSpPr/>
          <p:nvPr/>
        </p:nvSpPr>
        <p:spPr>
          <a:xfrm>
            <a:off x="655508" y="3132156"/>
            <a:ext cx="1819223" cy="1785814"/>
          </a:xfrm>
          <a:prstGeom prst="parallelogram">
            <a:avLst>
              <a:gd name="adj" fmla="val 52253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平行四边形 3"/>
          <p:cNvSpPr/>
          <p:nvPr/>
        </p:nvSpPr>
        <p:spPr>
          <a:xfrm>
            <a:off x="1268070" y="4025063"/>
            <a:ext cx="1819223" cy="1785814"/>
          </a:xfrm>
          <a:prstGeom prst="parallelogram">
            <a:avLst>
              <a:gd name="adj" fmla="val 52253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平行四边形 4"/>
          <p:cNvSpPr/>
          <p:nvPr/>
        </p:nvSpPr>
        <p:spPr>
          <a:xfrm>
            <a:off x="1895452" y="4917970"/>
            <a:ext cx="1819223" cy="1785814"/>
          </a:xfrm>
          <a:prstGeom prst="parallelogram">
            <a:avLst>
              <a:gd name="adj" fmla="val 52253"/>
            </a:avLst>
          </a:prstGeom>
          <a:gradFill>
            <a:gsLst>
              <a:gs pos="0">
                <a:srgbClr val="4FC0CC"/>
              </a:gs>
              <a:gs pos="100000">
                <a:srgbClr val="39B8C5"/>
              </a:gs>
              <a:gs pos="40000">
                <a:srgbClr val="64C8D2">
                  <a:alpha val="69804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-772132" y="2989988"/>
            <a:ext cx="9979155" cy="142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9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-679921" y="3882895"/>
            <a:ext cx="9979155" cy="142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0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-82625" y="3055933"/>
            <a:ext cx="3734156" cy="7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-587709" y="4775802"/>
            <a:ext cx="9979155" cy="142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2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-495497" y="5668709"/>
            <a:ext cx="9979155" cy="142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7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-864344" y="2097081"/>
            <a:ext cx="9979155" cy="142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0" name="TextBox 57"/>
          <p:cNvSpPr txBox="1"/>
          <p:nvPr/>
        </p:nvSpPr>
        <p:spPr>
          <a:xfrm>
            <a:off x="1912155" y="2397763"/>
            <a:ext cx="3859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Public Transit System</a:t>
            </a:r>
            <a:endParaRPr lang="zh-CN" altLang="en-US" sz="2800" b="1" dirty="0">
              <a:solidFill>
                <a:schemeClr val="accent1">
                  <a:lumMod val="50000"/>
                </a:schemeClr>
              </a:solidFill>
              <a:latin typeface="Aharoni" pitchFamily="2" charset="-79"/>
              <a:ea typeface="Batang" pitchFamily="18" charset="-127"/>
              <a:cs typeface="Aharoni" pitchFamily="2" charset="-79"/>
            </a:endParaRPr>
          </a:p>
        </p:txBody>
      </p:sp>
      <p:sp>
        <p:nvSpPr>
          <p:cNvPr id="121" name="TextBox 58"/>
          <p:cNvSpPr txBox="1"/>
          <p:nvPr/>
        </p:nvSpPr>
        <p:spPr>
          <a:xfrm>
            <a:off x="2560227" y="3296674"/>
            <a:ext cx="33964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Climate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122" name="TextBox 59"/>
          <p:cNvSpPr txBox="1"/>
          <p:nvPr/>
        </p:nvSpPr>
        <p:spPr>
          <a:xfrm>
            <a:off x="3136291" y="4183436"/>
            <a:ext cx="33964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Lodging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123" name="TextBox 60"/>
          <p:cNvSpPr txBox="1"/>
          <p:nvPr/>
        </p:nvSpPr>
        <p:spPr>
          <a:xfrm>
            <a:off x="3784363" y="5071061"/>
            <a:ext cx="33964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Culture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  <p:pic>
        <p:nvPicPr>
          <p:cNvPr id="125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-631681" y="2168164"/>
            <a:ext cx="3734156" cy="7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7" name="平行四边形 4"/>
          <p:cNvSpPr/>
          <p:nvPr/>
        </p:nvSpPr>
        <p:spPr>
          <a:xfrm>
            <a:off x="2506782" y="5810447"/>
            <a:ext cx="1819223" cy="1785814"/>
          </a:xfrm>
          <a:prstGeom prst="parallelogram">
            <a:avLst>
              <a:gd name="adj" fmla="val 52253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3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10800000" flipV="1">
            <a:off x="-413437" y="6593391"/>
            <a:ext cx="8766118" cy="12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" name="圖片 132" descr="BRT-Bus-Bus-Rapid-Transit-12-18-Meter-In-Length-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1F1F1"/>
              </a:clrFrom>
              <a:clrTo>
                <a:srgbClr val="F1F1F1">
                  <a:alpha val="0"/>
                </a:srgbClr>
              </a:clrTo>
            </a:clrChange>
          </a:blip>
          <a:srcRect t="11439" b="12867"/>
          <a:stretch>
            <a:fillRect/>
          </a:stretch>
        </p:blipFill>
        <p:spPr>
          <a:xfrm>
            <a:off x="5728579" y="1768855"/>
            <a:ext cx="3168352" cy="1202157"/>
          </a:xfrm>
          <a:prstGeom prst="rect">
            <a:avLst/>
          </a:prstGeom>
        </p:spPr>
      </p:pic>
      <p:sp>
        <p:nvSpPr>
          <p:cNvPr id="139" name="標題 1"/>
          <p:cNvSpPr>
            <a:spLocks noGrp="1"/>
          </p:cNvSpPr>
          <p:nvPr>
            <p:ph type="title"/>
          </p:nvPr>
        </p:nvSpPr>
        <p:spPr>
          <a:xfrm>
            <a:off x="503808" y="323453"/>
            <a:ext cx="5616624" cy="864096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Destination Marketing</a:t>
            </a:r>
            <a:endParaRPr lang="zh-TW" altLang="en-US" sz="42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 Demi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432435" y="5945319"/>
            <a:ext cx="32576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>
                <a:solidFill>
                  <a:schemeClr val="accent1">
                    <a:lumMod val="50000"/>
                  </a:schemeClr>
                </a:solidFill>
                <a:latin typeface="Aharoni" pitchFamily="2" charset="-79"/>
                <a:cs typeface="Aharoni" pitchFamily="2" charset="-79"/>
              </a:rPr>
              <a:t>Tourism Resources</a:t>
            </a:r>
            <a:endParaRPr lang="zh-TW" altLang="en-US" sz="2800" dirty="0">
              <a:solidFill>
                <a:schemeClr val="accent1">
                  <a:lumMod val="50000"/>
                </a:schemeClr>
              </a:solidFill>
              <a:latin typeface="Aharoni" pitchFamily="2" charset="-79"/>
              <a:cs typeface="Aharoni" pitchFamily="2" charset="-79"/>
            </a:endParaRPr>
          </a:p>
        </p:txBody>
      </p:sp>
      <p:pic>
        <p:nvPicPr>
          <p:cNvPr id="38" name="圖片 37" descr="2c8de6a37a4e0bafe0e92817ca7b860f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357503" y="3137007"/>
            <a:ext cx="3787265" cy="26642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9" name="圖片 38" descr="56c516614fe059ee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989593" y="3137007"/>
            <a:ext cx="3803247" cy="26642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2" name="圖片 31" descr="15698350295_7369a76724_b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616376" y="3112817"/>
            <a:ext cx="4032448" cy="26777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3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3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4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5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6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8" dur="8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9" dur="8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8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5" dur="8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6" dur="8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8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58" dur="80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59" dur="80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80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/>
      <p:bldP spid="121" grpId="0"/>
      <p:bldP spid="122" grpId="0"/>
      <p:bldP spid="123" grpId="0"/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4"/>
          <p:cNvSpPr/>
          <p:nvPr/>
        </p:nvSpPr>
        <p:spPr>
          <a:xfrm>
            <a:off x="935856" y="1475581"/>
            <a:ext cx="8280920" cy="4752528"/>
          </a:xfrm>
          <a:prstGeom prst="roundRect">
            <a:avLst>
              <a:gd name="adj" fmla="val 6395"/>
            </a:avLst>
          </a:prstGeom>
          <a:solidFill>
            <a:schemeClr val="accent2">
              <a:lumMod val="20000"/>
              <a:lumOff val="80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1" name="TextBox 6"/>
          <p:cNvSpPr txBox="1"/>
          <p:nvPr/>
        </p:nvSpPr>
        <p:spPr>
          <a:xfrm>
            <a:off x="4266226" y="1187549"/>
            <a:ext cx="2070230" cy="510778"/>
          </a:xfrm>
          <a:prstGeom prst="roundRect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</a:rPr>
              <a:t>The First day</a:t>
            </a:r>
            <a:endParaRPr lang="zh-CN" altLang="en-US" sz="2400" dirty="0">
              <a:solidFill>
                <a:schemeClr val="tx2">
                  <a:lumMod val="50000"/>
                </a:schemeClr>
              </a:solidFill>
              <a:latin typeface="Gill Sans Ultra Bold Condensed" pitchFamily="34" charset="0"/>
            </a:endParaRPr>
          </a:p>
        </p:txBody>
      </p:sp>
      <p:pic>
        <p:nvPicPr>
          <p:cNvPr id="22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201" y="6012085"/>
            <a:ext cx="2072223" cy="154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6" name="內容版面配置區 2"/>
          <p:cNvSpPr txBox="1">
            <a:spLocks noGrp="1"/>
          </p:cNvSpPr>
          <p:nvPr>
            <p:ph idx="1"/>
          </p:nvPr>
        </p:nvSpPr>
        <p:spPr>
          <a:xfrm>
            <a:off x="1223888" y="1619597"/>
            <a:ext cx="6480720" cy="4464496"/>
          </a:xfrm>
          <a:ln w="28575">
            <a:noFill/>
          </a:ln>
        </p:spPr>
        <p:txBody>
          <a:bodyPr/>
          <a:lstStyle/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sz="1800" b="1" dirty="0">
                <a:solidFill>
                  <a:srgbClr val="C00000"/>
                </a:solidFill>
                <a:latin typeface="Comic Sans MS" pitchFamily="66" charset="0"/>
                <a:ea typeface="Microsoft YaHei"/>
              </a:rPr>
              <a:t> </a:t>
            </a:r>
            <a:r>
              <a:rPr sz="1800" b="1" dirty="0">
                <a:solidFill>
                  <a:srgbClr val="C00000"/>
                </a:solidFill>
                <a:latin typeface="Comic Sans MS" pitchFamily="66" charset="0"/>
                <a:ea typeface="Microsoft YaHei"/>
              </a:rPr>
              <a:t>Opening Ceremony (</a:t>
            </a:r>
            <a:r>
              <a:rPr lang="en-US" sz="1800" b="1" dirty="0">
                <a:solidFill>
                  <a:srgbClr val="C00000"/>
                </a:solidFill>
                <a:latin typeface="Comic Sans MS" pitchFamily="66" charset="0"/>
                <a:ea typeface="Microsoft YaHei"/>
              </a:rPr>
              <a:t>At</a:t>
            </a:r>
            <a:r>
              <a:rPr sz="1800" b="1" dirty="0">
                <a:solidFill>
                  <a:srgbClr val="C00000"/>
                </a:solidFill>
                <a:latin typeface="Comic Sans MS" pitchFamily="66" charset="0"/>
                <a:ea typeface="Microsoft YaHei"/>
              </a:rPr>
              <a:t> Fulfillment Amphitheatre)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sz="1800" b="1" dirty="0">
                <a:latin typeface="Comic Sans MS" pitchFamily="66" charset="0"/>
                <a:ea typeface="Microsoft YaHei"/>
              </a:rPr>
              <a:t>  </a:t>
            </a: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Take an oath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</a:t>
            </a:r>
            <a:r>
              <a:rPr lang="en-US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Opening remarks</a:t>
            </a:r>
            <a:endParaRPr sz="1800" b="1" dirty="0">
              <a:solidFill>
                <a:schemeClr val="tx2">
                  <a:lumMod val="50000"/>
                </a:schemeClr>
              </a:solidFill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Chio-Tian folk drum 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  <a:cs typeface="Microsoft YaHei"/>
              </a:rPr>
              <a:t>  Eight-clansman </a:t>
            </a: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  <a:cs typeface="Arial" charset="0"/>
              </a:rPr>
              <a:t>Generals</a:t>
            </a:r>
            <a:endParaRPr sz="1800" b="1" dirty="0">
              <a:solidFill>
                <a:schemeClr val="tx2">
                  <a:lumMod val="50000"/>
                </a:schemeClr>
              </a:solidFill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Taiwanese </a:t>
            </a: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  <a:cs typeface="Microsoft YaHei"/>
              </a:rPr>
              <a:t>Aboriginal dancing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rgbClr val="FF0000"/>
                </a:solidFill>
                <a:latin typeface="Comic Sans MS" pitchFamily="66" charset="0"/>
                <a:ea typeface="Microsoft YaHei"/>
              </a:rPr>
              <a:t> Parade (</a:t>
            </a:r>
            <a:r>
              <a:rPr lang="en-US" altLang="zh-TW" sz="1800" b="1" dirty="0" err="1">
                <a:solidFill>
                  <a:srgbClr val="FF0000"/>
                </a:solidFill>
                <a:latin typeface="Comic Sans MS" pitchFamily="66" charset="0"/>
                <a:ea typeface="Microsoft YaHei"/>
              </a:rPr>
              <a:t>Wenxin</a:t>
            </a:r>
            <a:r>
              <a:rPr lang="en-US" altLang="zh-TW" sz="1800" b="1" dirty="0">
                <a:solidFill>
                  <a:srgbClr val="FF0000"/>
                </a:solidFill>
                <a:latin typeface="Comic Sans MS" pitchFamily="66" charset="0"/>
                <a:ea typeface="Microsoft YaHei"/>
              </a:rPr>
              <a:t> Rd.)</a:t>
            </a:r>
            <a:endParaRPr sz="1800" b="1" dirty="0">
              <a:solidFill>
                <a:srgbClr val="FF0000"/>
              </a:solidFill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Five continents performance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</a:t>
            </a:r>
            <a:r>
              <a:rPr lang="en-US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The first </a:t>
            </a: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Archery competition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Visit Cultural Creativity Tourism Night Market</a:t>
            </a:r>
            <a:endParaRPr lang="zh-TW" altLang="en-US" sz="1800" b="1" dirty="0">
              <a:solidFill>
                <a:schemeClr val="tx2">
                  <a:lumMod val="50000"/>
                </a:schemeClr>
              </a:solidFill>
              <a:latin typeface="Comic Sans MS" pitchFamily="66" charset="0"/>
              <a:ea typeface="Microsoft YaHei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344568" y="1621720"/>
            <a:ext cx="1944216" cy="41737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endParaRPr lang="en-US" altLang="zh-TW" b="1" dirty="0">
              <a:solidFill>
                <a:schemeClr val="tx2">
                  <a:lumMod val="50000"/>
                </a:schemeClr>
              </a:solidFill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10:00-10:10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10:10-10:25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10:25-10:35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10:35-11:00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11:00-11:30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11:30-12:00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13:30-15:00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15:00-16:30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16:30-19:30</a:t>
            </a:r>
          </a:p>
        </p:txBody>
      </p:sp>
      <p:cxnSp>
        <p:nvCxnSpPr>
          <p:cNvPr id="25" name="直線接點 24"/>
          <p:cNvCxnSpPr/>
          <p:nvPr/>
        </p:nvCxnSpPr>
        <p:spPr>
          <a:xfrm>
            <a:off x="1080312" y="2051645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>
            <a:off x="1080312" y="2459690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>
            <a:off x="1080312" y="2867735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>
            <a:off x="1080312" y="3275780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接點 29"/>
          <p:cNvCxnSpPr/>
          <p:nvPr/>
        </p:nvCxnSpPr>
        <p:spPr>
          <a:xfrm>
            <a:off x="1080312" y="3683825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>
            <a:off x="1080312" y="4091870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>
            <a:off x="1080312" y="4499915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>
            <a:off x="1080312" y="4907960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接點 33"/>
          <p:cNvCxnSpPr/>
          <p:nvPr/>
        </p:nvCxnSpPr>
        <p:spPr>
          <a:xfrm>
            <a:off x="1080312" y="5316005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>
            <a:off x="1080312" y="5724053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 rot="20499924">
            <a:off x="-1883455" y="120906"/>
            <a:ext cx="7445737" cy="21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 rot="20499924">
            <a:off x="-1669622" y="923990"/>
            <a:ext cx="7515212" cy="2132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 rot="20499924">
            <a:off x="-1771812" y="402542"/>
            <a:ext cx="7445737" cy="46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/>
              <a:t>Three Days &amp; Two Nights</a:t>
            </a:r>
            <a:endParaRPr lang="zh-CN" altLang="en-US" sz="2800" b="1" dirty="0"/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4"/>
          <p:cNvSpPr/>
          <p:nvPr/>
        </p:nvSpPr>
        <p:spPr>
          <a:xfrm>
            <a:off x="899852" y="1475581"/>
            <a:ext cx="8280920" cy="4752528"/>
          </a:xfrm>
          <a:prstGeom prst="roundRect">
            <a:avLst>
              <a:gd name="adj" fmla="val 6395"/>
            </a:avLst>
          </a:prstGeom>
          <a:solidFill>
            <a:schemeClr val="accent6">
              <a:lumMod val="40000"/>
              <a:lumOff val="60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1" name="TextBox 6"/>
          <p:cNvSpPr txBox="1"/>
          <p:nvPr/>
        </p:nvSpPr>
        <p:spPr>
          <a:xfrm>
            <a:off x="3744168" y="1259557"/>
            <a:ext cx="2952328" cy="510778"/>
          </a:xfrm>
          <a:prstGeom prst="roundRect">
            <a:avLst/>
          </a:prstGeom>
          <a:ln w="381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eaLnBrk="1">
              <a:buSzPct val="45000"/>
              <a:buFont typeface="StarSymbol"/>
              <a:buNone/>
              <a:defRPr/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</a:rPr>
              <a:t>The Second day</a:t>
            </a:r>
          </a:p>
        </p:txBody>
      </p:sp>
      <p:pic>
        <p:nvPicPr>
          <p:cNvPr id="22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201" y="6012085"/>
            <a:ext cx="2072223" cy="154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6" name="內容版面配置區 2"/>
          <p:cNvSpPr txBox="1">
            <a:spLocks noGrp="1"/>
          </p:cNvSpPr>
          <p:nvPr>
            <p:ph idx="1"/>
          </p:nvPr>
        </p:nvSpPr>
        <p:spPr>
          <a:xfrm>
            <a:off x="1223888" y="2029751"/>
            <a:ext cx="7056784" cy="3744416"/>
          </a:xfrm>
          <a:ln w="28575">
            <a:noFill/>
          </a:ln>
        </p:spPr>
        <p:txBody>
          <a:bodyPr/>
          <a:lstStyle/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The Second Competition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Forum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rgbClr val="C00000"/>
                </a:solidFill>
                <a:latin typeface="Comic Sans MS" pitchFamily="66" charset="0"/>
                <a:ea typeface="Microsoft YaHei"/>
              </a:rPr>
              <a:t>  </a:t>
            </a:r>
            <a:r>
              <a:rPr lang="en-US" altLang="zh-TW" sz="1800" b="1" dirty="0">
                <a:solidFill>
                  <a:schemeClr val="tx1"/>
                </a:solidFill>
                <a:latin typeface="Comic Sans MS" pitchFamily="66" charset="0"/>
                <a:ea typeface="Microsoft YaHei"/>
              </a:rPr>
              <a:t>Free time</a:t>
            </a:r>
            <a:endParaRPr lang="en-US" altLang="zh-TW" sz="1800" b="1" dirty="0">
              <a:solidFill>
                <a:srgbClr val="C00000"/>
              </a:solidFill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rgbClr val="C00000"/>
                </a:solidFill>
                <a:latin typeface="Comic Sans MS" pitchFamily="66" charset="0"/>
                <a:ea typeface="Microsoft YaHei"/>
              </a:rPr>
              <a:t>  Closing Ceremony (</a:t>
            </a:r>
            <a:r>
              <a:rPr lang="en-US" altLang="zh-TW" sz="1800" b="1" dirty="0">
                <a:solidFill>
                  <a:srgbClr val="FF0000"/>
                </a:solidFill>
                <a:latin typeface="Comic Sans MS" pitchFamily="66" charset="0"/>
                <a:ea typeface="Microsoft YaHei"/>
              </a:rPr>
              <a:t>At </a:t>
            </a:r>
            <a:r>
              <a:rPr lang="en-US" altLang="zh-TW" sz="1800" b="1" dirty="0">
                <a:solidFill>
                  <a:srgbClr val="FF0000"/>
                </a:solidFill>
                <a:latin typeface="Comic Sans MS"/>
                <a:cs typeface="Comic Sans MS"/>
              </a:rPr>
              <a:t>Taichung Metropolitan Opera House</a:t>
            </a:r>
            <a:r>
              <a:rPr lang="en-US" altLang="zh-TW" sz="1800" b="1" dirty="0">
                <a:solidFill>
                  <a:srgbClr val="C00000"/>
                </a:solidFill>
                <a:latin typeface="Comic Sans MS" pitchFamily="66" charset="0"/>
                <a:ea typeface="Microsoft YaHei"/>
              </a:rPr>
              <a:t>)</a:t>
            </a:r>
            <a:endParaRPr lang="en-US" altLang="zh-TW" sz="1800" b="1" dirty="0">
              <a:solidFill>
                <a:schemeClr val="tx2">
                  <a:lumMod val="50000"/>
                </a:schemeClr>
              </a:solidFill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Highlight Reel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Award Ceremony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Archery Inheritance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Volunteers Sharing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 Dancing fountain show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endParaRPr lang="en-US" altLang="zh-TW" sz="1800" b="1" dirty="0">
              <a:solidFill>
                <a:schemeClr val="tx2">
                  <a:lumMod val="50000"/>
                </a:schemeClr>
              </a:solidFill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4"/>
              </a:buBlip>
            </a:pPr>
            <a:endParaRPr lang="en-US" altLang="zh-TW" sz="1800" b="1" dirty="0">
              <a:solidFill>
                <a:schemeClr val="tx2">
                  <a:lumMod val="50000"/>
                </a:schemeClr>
              </a:solidFill>
              <a:latin typeface="Comic Sans MS" pitchFamily="66" charset="0"/>
              <a:ea typeface="Microsoft YaHei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344128" y="2029751"/>
            <a:ext cx="165618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09:00-10:30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10:30-11:30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11:30-16:30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endParaRPr lang="en-US" altLang="zh-TW" b="1" dirty="0">
              <a:solidFill>
                <a:schemeClr val="tx2">
                  <a:lumMod val="50000"/>
                </a:schemeClr>
              </a:solidFill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16:30-17:00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17:00-17:20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17:20-17:40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17:40-18:00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18:00-18:30</a:t>
            </a:r>
          </a:p>
        </p:txBody>
      </p:sp>
      <p:cxnSp>
        <p:nvCxnSpPr>
          <p:cNvPr id="25" name="直線接點 24"/>
          <p:cNvCxnSpPr/>
          <p:nvPr/>
        </p:nvCxnSpPr>
        <p:spPr>
          <a:xfrm>
            <a:off x="1080312" y="2411685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>
            <a:off x="1080312" y="2819730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>
            <a:off x="1080312" y="3227775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>
            <a:off x="1080312" y="3635820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接點 29"/>
          <p:cNvCxnSpPr/>
          <p:nvPr/>
        </p:nvCxnSpPr>
        <p:spPr>
          <a:xfrm>
            <a:off x="1080312" y="4043865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>
            <a:off x="1080312" y="4451910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>
            <a:off x="1080312" y="4859955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>
            <a:off x="1080312" y="5268000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 rot="20499924">
            <a:off x="-1883455" y="120906"/>
            <a:ext cx="7445737" cy="21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20499924">
            <a:off x="-1669622" y="923990"/>
            <a:ext cx="7515212" cy="2132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 rot="20499924">
            <a:off x="-1771812" y="402542"/>
            <a:ext cx="7445737" cy="46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/>
              <a:t>Three Days &amp; Two Nights</a:t>
            </a:r>
            <a:endParaRPr lang="zh-CN" altLang="en-US" sz="2800" b="1" dirty="0"/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4"/>
          <p:cNvSpPr/>
          <p:nvPr/>
        </p:nvSpPr>
        <p:spPr>
          <a:xfrm>
            <a:off x="899852" y="1475581"/>
            <a:ext cx="8280920" cy="4752528"/>
          </a:xfrm>
          <a:prstGeom prst="roundRect">
            <a:avLst>
              <a:gd name="adj" fmla="val 6395"/>
            </a:avLst>
          </a:prstGeom>
          <a:solidFill>
            <a:schemeClr val="accent3">
              <a:lumMod val="60000"/>
              <a:lumOff val="40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1" name="TextBox 6"/>
          <p:cNvSpPr txBox="1"/>
          <p:nvPr/>
        </p:nvSpPr>
        <p:spPr>
          <a:xfrm>
            <a:off x="4248224" y="1187549"/>
            <a:ext cx="2448272" cy="510778"/>
          </a:xfrm>
          <a:prstGeom prst="roundRect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eaLnBrk="1">
              <a:buSzPct val="45000"/>
              <a:buFont typeface="StarSymbol"/>
              <a:buNone/>
              <a:defRPr/>
            </a:pPr>
            <a:r>
              <a:rPr lang="en-US" altLang="zh-TW" sz="2400" dirty="0">
                <a:solidFill>
                  <a:schemeClr val="tx2">
                    <a:lumMod val="50000"/>
                  </a:schemeClr>
                </a:solidFill>
                <a:latin typeface="Gill Sans Ultra Bold Condensed" pitchFamily="34" charset="0"/>
                <a:ea typeface="Microsoft YaHei"/>
              </a:rPr>
              <a:t>The Third day</a:t>
            </a:r>
          </a:p>
        </p:txBody>
      </p:sp>
      <p:sp>
        <p:nvSpPr>
          <p:cNvPr id="23" name="矩形 22"/>
          <p:cNvSpPr/>
          <p:nvPr/>
        </p:nvSpPr>
        <p:spPr>
          <a:xfrm>
            <a:off x="7560592" y="1763613"/>
            <a:ext cx="1656184" cy="1301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endParaRPr lang="en-US" altLang="zh-TW" b="1" dirty="0">
              <a:solidFill>
                <a:schemeClr val="tx2">
                  <a:lumMod val="50000"/>
                </a:schemeClr>
              </a:solidFill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10:00-13:30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altLang="zh-TW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13:30-18:00</a:t>
            </a:r>
          </a:p>
        </p:txBody>
      </p:sp>
      <p:pic>
        <p:nvPicPr>
          <p:cNvPr id="16" name="圖片 12"/>
          <p:cNvPicPr preferRelativeResize="0">
            <a:picLocks/>
          </p:cNvPicPr>
          <p:nvPr/>
        </p:nvPicPr>
        <p:blipFill>
          <a:blip r:embed="rId3" cstate="print">
            <a:lum/>
          </a:blip>
          <a:srcRect r="11337"/>
          <a:stretch>
            <a:fillRect/>
          </a:stretch>
        </p:blipFill>
        <p:spPr bwMode="auto">
          <a:xfrm>
            <a:off x="5256336" y="3275781"/>
            <a:ext cx="3600400" cy="280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7" name="圖片 16"/>
          <p:cNvPicPr preferRelativeResize="0">
            <a:picLocks/>
          </p:cNvPicPr>
          <p:nvPr/>
        </p:nvPicPr>
        <p:blipFill>
          <a:blip r:embed="rId4" cstate="print">
            <a:lum/>
          </a:blip>
          <a:srcRect l="12750" t="12718" r="6593"/>
          <a:stretch>
            <a:fillRect/>
          </a:stretch>
        </p:blipFill>
        <p:spPr bwMode="auto">
          <a:xfrm>
            <a:off x="1295896" y="3275781"/>
            <a:ext cx="3600400" cy="280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386" name="內容版面配置區 2"/>
          <p:cNvSpPr txBox="1">
            <a:spLocks noGrp="1"/>
          </p:cNvSpPr>
          <p:nvPr>
            <p:ph idx="1"/>
          </p:nvPr>
        </p:nvSpPr>
        <p:spPr>
          <a:xfrm>
            <a:off x="1079872" y="1835621"/>
            <a:ext cx="6696744" cy="1368152"/>
          </a:xfrm>
          <a:ln w="28575">
            <a:noFill/>
          </a:ln>
        </p:spPr>
        <p:txBody>
          <a:bodyPr/>
          <a:lstStyle/>
          <a:p>
            <a:pPr eaLnBrk="1">
              <a:lnSpc>
                <a:spcPts val="3200"/>
              </a:lnSpc>
              <a:spcAft>
                <a:spcPts val="0"/>
              </a:spcAft>
              <a:buSzPct val="90000"/>
            </a:pPr>
            <a:r>
              <a:rPr lang="en-US" sz="2800" b="1" dirty="0">
                <a:latin typeface="Comic Sans MS" pitchFamily="66" charset="0"/>
                <a:ea typeface="Microsoft YaHei"/>
              </a:rPr>
              <a:t>Incentive Travel</a:t>
            </a:r>
            <a:r>
              <a:rPr sz="2800" b="1" dirty="0">
                <a:latin typeface="Comic Sans MS" pitchFamily="66" charset="0"/>
                <a:ea typeface="Microsoft YaHei"/>
              </a:rPr>
              <a:t> </a:t>
            </a:r>
            <a:endParaRPr lang="en-US" sz="2800" b="1" dirty="0">
              <a:latin typeface="Comic Sans MS" pitchFamily="66" charset="0"/>
              <a:ea typeface="Microsoft YaHei"/>
            </a:endParaRP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5"/>
              </a:buBlip>
            </a:pP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</a:t>
            </a:r>
            <a:r>
              <a:rPr lang="en-US" altLang="zh-TW" sz="1800" b="1" dirty="0" err="1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Chio</a:t>
            </a: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</a:t>
            </a:r>
            <a:r>
              <a:rPr lang="en-US" altLang="zh-TW" sz="1800" b="1" dirty="0" err="1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Tian</a:t>
            </a: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Temple</a:t>
            </a:r>
          </a:p>
          <a:p>
            <a:pPr eaLnBrk="1">
              <a:lnSpc>
                <a:spcPts val="3200"/>
              </a:lnSpc>
              <a:spcAft>
                <a:spcPts val="0"/>
              </a:spcAft>
              <a:buSzPct val="90000"/>
              <a:buBlip>
                <a:blip r:embed="rId5"/>
              </a:buBlip>
            </a:pPr>
            <a:r>
              <a:rPr lang="en-US" altLang="zh-TW" sz="1800" b="1" dirty="0">
                <a:solidFill>
                  <a:schemeClr val="tx2">
                    <a:lumMod val="50000"/>
                  </a:schemeClr>
                </a:solidFill>
                <a:latin typeface="Comic Sans MS" pitchFamily="66" charset="0"/>
                <a:ea typeface="Microsoft YaHei"/>
              </a:rPr>
              <a:t> Formosan Aboriginal Culture Village and Sun Moon Lake</a:t>
            </a:r>
          </a:p>
        </p:txBody>
      </p:sp>
      <p:cxnSp>
        <p:nvCxnSpPr>
          <p:cNvPr id="25" name="直線接點 24"/>
          <p:cNvCxnSpPr/>
          <p:nvPr/>
        </p:nvCxnSpPr>
        <p:spPr>
          <a:xfrm>
            <a:off x="1080312" y="2267669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>
            <a:off x="1080312" y="2675714"/>
            <a:ext cx="7920000" cy="0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 rot="20499924">
            <a:off x="-1883455" y="120906"/>
            <a:ext cx="7445737" cy="21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 rot="20499924">
            <a:off x="-1669622" y="923990"/>
            <a:ext cx="7515212" cy="2132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20499924">
            <a:off x="-1771812" y="402542"/>
            <a:ext cx="7445737" cy="46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/>
              <a:t>Three Days &amp; Two Nights</a:t>
            </a:r>
            <a:endParaRPr lang="zh-CN" altLang="en-US" sz="2800" b="1" dirty="0"/>
          </a:p>
        </p:txBody>
      </p:sp>
      <p:pic>
        <p:nvPicPr>
          <p:cNvPr id="22" name="图片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201" y="6012085"/>
            <a:ext cx="2072223" cy="154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Opening ceremony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標題 1"/>
          <p:cNvSpPr txBox="1">
            <a:spLocks noGrp="1"/>
          </p:cNvSpPr>
          <p:nvPr>
            <p:ph type="title" idx="4294967295"/>
          </p:nvPr>
        </p:nvSpPr>
        <p:spPr>
          <a:xfrm>
            <a:off x="2520032" y="539477"/>
            <a:ext cx="5040560" cy="767987"/>
          </a:xfrm>
        </p:spPr>
        <p:txBody>
          <a:bodyPr wrap="square" lIns="90000" tIns="45000" rIns="90000" bIns="45000" anchor="t">
            <a:spAutoFit/>
          </a:bodyPr>
          <a:lstStyle/>
          <a:p>
            <a:pPr algn="ctr" eaLnBrk="1">
              <a:buSzPct val="45000"/>
              <a:buFont typeface="StarSymbol"/>
              <a:buNone/>
            </a:pPr>
            <a:r>
              <a:rPr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</a:rPr>
              <a:t>Opening </a:t>
            </a: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</a:rPr>
              <a:t>C</a:t>
            </a:r>
            <a:r>
              <a:rPr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</a:rPr>
              <a:t>eremony</a:t>
            </a:r>
          </a:p>
        </p:txBody>
      </p:sp>
      <p:pic>
        <p:nvPicPr>
          <p:cNvPr id="19459" name="圖片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52280" y="2123653"/>
            <a:ext cx="4464050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5" name="圖片 4" descr="328703-13112019211362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2520032" cy="1839623"/>
          </a:xfrm>
          <a:prstGeom prst="rect">
            <a:avLst/>
          </a:prstGeom>
        </p:spPr>
      </p:pic>
      <p:pic>
        <p:nvPicPr>
          <p:cNvPr id="6" name="圖片 5" descr="328703-13112019211362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60592" y="0"/>
            <a:ext cx="2520032" cy="1839623"/>
          </a:xfrm>
          <a:prstGeom prst="rect">
            <a:avLst/>
          </a:prstGeom>
        </p:spPr>
      </p:pic>
      <p:grpSp>
        <p:nvGrpSpPr>
          <p:cNvPr id="22" name="群組 21"/>
          <p:cNvGrpSpPr/>
          <p:nvPr/>
        </p:nvGrpSpPr>
        <p:grpSpPr>
          <a:xfrm>
            <a:off x="0" y="2195661"/>
            <a:ext cx="4119312" cy="3672407"/>
            <a:chOff x="899592" y="187048"/>
            <a:chExt cx="4119312" cy="3672407"/>
          </a:xfrm>
        </p:grpSpPr>
        <p:sp>
          <p:nvSpPr>
            <p:cNvPr id="7" name="空心弧 11"/>
            <p:cNvSpPr/>
            <p:nvPr/>
          </p:nvSpPr>
          <p:spPr>
            <a:xfrm rot="5460000">
              <a:off x="2285076" y="578812"/>
              <a:ext cx="2691881" cy="2691881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solidFill>
              <a:schemeClr val="accent6">
                <a:lumMod val="75000"/>
              </a:schemeClr>
            </a:solidFill>
            <a:ln w="3175"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274297" y="2477889"/>
              <a:ext cx="1368152" cy="79236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2274297" y="577851"/>
              <a:ext cx="1368152" cy="79833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空心弧 8"/>
            <p:cNvSpPr/>
            <p:nvPr/>
          </p:nvSpPr>
          <p:spPr>
            <a:xfrm rot="5460000">
              <a:off x="923687" y="578811"/>
              <a:ext cx="2691881" cy="2691881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gradFill>
              <a:gsLst>
                <a:gs pos="0">
                  <a:srgbClr val="FFC000"/>
                </a:gs>
                <a:gs pos="24000">
                  <a:srgbClr val="FFC000"/>
                </a:gs>
                <a:gs pos="100000">
                  <a:srgbClr val="FFC000"/>
                </a:gs>
              </a:gsLst>
              <a:path path="shape">
                <a:fillToRect l="50000" t="50000" r="50000" b="50000"/>
              </a:path>
            </a:gradFill>
            <a:ln w="3175"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912908" y="2477888"/>
              <a:ext cx="1368152" cy="79236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912908" y="577850"/>
              <a:ext cx="1368152" cy="79833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3"/>
            <p:cNvGrpSpPr/>
            <p:nvPr/>
          </p:nvGrpSpPr>
          <p:grpSpPr>
            <a:xfrm rot="10800000" flipH="1">
              <a:off x="899592" y="187048"/>
              <a:ext cx="162114" cy="3672407"/>
              <a:chOff x="1601672" y="-1118831"/>
              <a:chExt cx="154347" cy="9144000"/>
            </a:xfrm>
          </p:grpSpPr>
          <p:pic>
            <p:nvPicPr>
              <p:cNvPr id="14" name="Picture 3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67" r="7205" b="57679"/>
              <a:stretch/>
            </p:blipFill>
            <p:spPr bwMode="auto">
              <a:xfrm rot="5400000">
                <a:off x="-2886388" y="3382761"/>
                <a:ext cx="9144000" cy="14081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5" name="矩形 14"/>
              <p:cNvSpPr/>
              <p:nvPr/>
            </p:nvSpPr>
            <p:spPr>
              <a:xfrm rot="5400000">
                <a:off x="-2127855" y="3519835"/>
                <a:ext cx="7477053" cy="18000"/>
              </a:xfrm>
              <a:prstGeom prst="rect">
                <a:avLst/>
              </a:prstGeom>
              <a:gradFill>
                <a:gsLst>
                  <a:gs pos="49628">
                    <a:sysClr val="windowText" lastClr="000000">
                      <a:lumMod val="85000"/>
                      <a:lumOff val="15000"/>
                    </a:sysClr>
                  </a:gs>
                  <a:gs pos="2000">
                    <a:sysClr val="window" lastClr="FFFFFF">
                      <a:alpha val="0"/>
                    </a:sysClr>
                  </a:gs>
                  <a:gs pos="100000">
                    <a:sysClr val="window" lastClr="FFFFFF">
                      <a:alpha val="0"/>
                    </a:sysClr>
                  </a:gs>
                </a:gsLst>
                <a:lin ang="10800000" scaled="1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宋体"/>
                  <a:cs typeface="+mn-cs"/>
                </a:endParaRPr>
              </a:p>
            </p:txBody>
          </p:sp>
        </p:grpSp>
        <p:sp>
          <p:nvSpPr>
            <p:cNvPr id="17" name="TextBox 15"/>
            <p:cNvSpPr txBox="1"/>
            <p:nvPr/>
          </p:nvSpPr>
          <p:spPr>
            <a:xfrm>
              <a:off x="2777913" y="1380713"/>
              <a:ext cx="87075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01</a:t>
              </a:r>
              <a:endParaRPr lang="zh-CN" alt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8" name="TextBox 16"/>
            <p:cNvSpPr txBox="1"/>
            <p:nvPr/>
          </p:nvSpPr>
          <p:spPr>
            <a:xfrm>
              <a:off x="4148153" y="1380713"/>
              <a:ext cx="87075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02</a:t>
              </a:r>
              <a:endParaRPr lang="zh-CN" alt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544368" y="5652045"/>
            <a:ext cx="43204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0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icrosoft YaHei"/>
              </a:rPr>
              <a:t>02</a:t>
            </a:r>
          </a:p>
          <a:p>
            <a:r>
              <a:rPr lang="en-US" altLang="zh-TW" sz="40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icrosoft YaHei"/>
              </a:rPr>
              <a:t>Opening remarks</a:t>
            </a:r>
            <a:endParaRPr lang="zh-TW" altLang="en-US" sz="40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727944" y="5580037"/>
            <a:ext cx="316835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ct val="45000"/>
            </a:pPr>
            <a:r>
              <a:rPr lang="en-US" altLang="zh-TW" sz="4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01</a:t>
            </a:r>
          </a:p>
          <a:p>
            <a:pPr>
              <a:buSzPct val="45000"/>
            </a:pPr>
            <a:r>
              <a:rPr lang="en-US" altLang="zh-TW" sz="4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Take an oath</a:t>
            </a:r>
            <a:endParaRPr lang="zh-TW" altLang="en-US" sz="40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0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9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1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圓角矩形 29"/>
          <p:cNvSpPr/>
          <p:nvPr/>
        </p:nvSpPr>
        <p:spPr>
          <a:xfrm>
            <a:off x="215776" y="179437"/>
            <a:ext cx="9649072" cy="7200800"/>
          </a:xfrm>
          <a:prstGeom prst="roundRect">
            <a:avLst>
              <a:gd name="adj" fmla="val 5085"/>
            </a:avLst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505" name="文字方塊 3"/>
          <p:cNvSpPr>
            <a:spLocks noChangeArrowheads="1"/>
          </p:cNvSpPr>
          <p:nvPr/>
        </p:nvSpPr>
        <p:spPr bwMode="auto">
          <a:xfrm>
            <a:off x="575816" y="3851845"/>
            <a:ext cx="4896544" cy="661484"/>
          </a:xfrm>
          <a:custGeom>
            <a:avLst/>
            <a:gdLst>
              <a:gd name="T0" fmla="*/ 3708400 w 21600"/>
              <a:gd name="T1" fmla="*/ 0 h 21600"/>
              <a:gd name="T2" fmla="*/ 7416800 w 21600"/>
              <a:gd name="T3" fmla="*/ 654050 h 21600"/>
              <a:gd name="T4" fmla="*/ 3708400 w 21600"/>
              <a:gd name="T5" fmla="*/ 1308100 h 21600"/>
              <a:gd name="T6" fmla="*/ 0 w 21600"/>
              <a:gd name="T7" fmla="*/ 654050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  <a:miter lim="800000"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0">
              <a:lnSpc>
                <a:spcPts val="5000"/>
              </a:lnSpc>
            </a:pPr>
            <a:r>
              <a:rPr kumimoji="0" lang="en-US" altLang="zh-TW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  <a:cs typeface="Mangal" pitchFamily="2"/>
              </a:rPr>
              <a:t>Eight-clansman Generals</a:t>
            </a:r>
          </a:p>
        </p:txBody>
      </p:sp>
      <p:grpSp>
        <p:nvGrpSpPr>
          <p:cNvPr id="6" name="组合 1"/>
          <p:cNvGrpSpPr/>
          <p:nvPr/>
        </p:nvGrpSpPr>
        <p:grpSpPr>
          <a:xfrm>
            <a:off x="520188" y="277383"/>
            <a:ext cx="2215868" cy="1047332"/>
            <a:chOff x="4505271" y="465226"/>
            <a:chExt cx="2215868" cy="1047332"/>
          </a:xfrm>
        </p:grpSpPr>
        <p:sp>
          <p:nvSpPr>
            <p:cNvPr id="7" name="圆角矩形 9"/>
            <p:cNvSpPr/>
            <p:nvPr/>
          </p:nvSpPr>
          <p:spPr bwMode="auto">
            <a:xfrm>
              <a:off x="5636746" y="816659"/>
              <a:ext cx="1084393" cy="695897"/>
            </a:xfrm>
            <a:custGeom>
              <a:avLst/>
              <a:gdLst>
                <a:gd name="connsiteX0" fmla="*/ 0 w 2394000"/>
                <a:gd name="connsiteY0" fmla="*/ 74091 h 749300"/>
                <a:gd name="connsiteX1" fmla="*/ 74091 w 2394000"/>
                <a:gd name="connsiteY1" fmla="*/ 0 h 749300"/>
                <a:gd name="connsiteX2" fmla="*/ 2319909 w 2394000"/>
                <a:gd name="connsiteY2" fmla="*/ 0 h 749300"/>
                <a:gd name="connsiteX3" fmla="*/ 2394000 w 2394000"/>
                <a:gd name="connsiteY3" fmla="*/ 74091 h 749300"/>
                <a:gd name="connsiteX4" fmla="*/ 2394000 w 2394000"/>
                <a:gd name="connsiteY4" fmla="*/ 675209 h 749300"/>
                <a:gd name="connsiteX5" fmla="*/ 2319909 w 2394000"/>
                <a:gd name="connsiteY5" fmla="*/ 749300 h 749300"/>
                <a:gd name="connsiteX6" fmla="*/ 74091 w 2394000"/>
                <a:gd name="connsiteY6" fmla="*/ 749300 h 749300"/>
                <a:gd name="connsiteX7" fmla="*/ 0 w 2394000"/>
                <a:gd name="connsiteY7" fmla="*/ 675209 h 749300"/>
                <a:gd name="connsiteX8" fmla="*/ 0 w 2394000"/>
                <a:gd name="connsiteY8" fmla="*/ 74091 h 749300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74091 w 2394000"/>
                <a:gd name="connsiteY7" fmla="*/ 750918 h 750918"/>
                <a:gd name="connsiteX8" fmla="*/ 0 w 2394000"/>
                <a:gd name="connsiteY8" fmla="*/ 676827 h 750918"/>
                <a:gd name="connsiteX9" fmla="*/ 0 w 2394000"/>
                <a:gd name="connsiteY9" fmla="*/ 75709 h 750918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1327524 w 2394000"/>
                <a:gd name="connsiteY7" fmla="*/ 749300 h 750918"/>
                <a:gd name="connsiteX8" fmla="*/ 74091 w 2394000"/>
                <a:gd name="connsiteY8" fmla="*/ 750918 h 750918"/>
                <a:gd name="connsiteX9" fmla="*/ 0 w 2394000"/>
                <a:gd name="connsiteY9" fmla="*/ 676827 h 750918"/>
                <a:gd name="connsiteX10" fmla="*/ 0 w 2394000"/>
                <a:gd name="connsiteY10" fmla="*/ 75709 h 750918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1327524 w 2394000"/>
                <a:gd name="connsiteY7" fmla="*/ 749300 h 750918"/>
                <a:gd name="connsiteX8" fmla="*/ 0 w 2394000"/>
                <a:gd name="connsiteY8" fmla="*/ 676827 h 750918"/>
                <a:gd name="connsiteX9" fmla="*/ 0 w 2394000"/>
                <a:gd name="connsiteY9" fmla="*/ 75709 h 750918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1327524 w 2394000"/>
                <a:gd name="connsiteY7" fmla="*/ 749300 h 750918"/>
                <a:gd name="connsiteX8" fmla="*/ 0 w 2394000"/>
                <a:gd name="connsiteY8" fmla="*/ 75709 h 750918"/>
                <a:gd name="connsiteX0" fmla="*/ 1253433 w 2319909"/>
                <a:gd name="connsiteY0" fmla="*/ 749300 h 750918"/>
                <a:gd name="connsiteX1" fmla="*/ 0 w 2319909"/>
                <a:gd name="connsiteY1" fmla="*/ 1618 h 750918"/>
                <a:gd name="connsiteX2" fmla="*/ 1761433 w 2319909"/>
                <a:gd name="connsiteY2" fmla="*/ 0 h 750918"/>
                <a:gd name="connsiteX3" fmla="*/ 2245818 w 2319909"/>
                <a:gd name="connsiteY3" fmla="*/ 1618 h 750918"/>
                <a:gd name="connsiteX4" fmla="*/ 2319909 w 2319909"/>
                <a:gd name="connsiteY4" fmla="*/ 75709 h 750918"/>
                <a:gd name="connsiteX5" fmla="*/ 2319909 w 2319909"/>
                <a:gd name="connsiteY5" fmla="*/ 676827 h 750918"/>
                <a:gd name="connsiteX6" fmla="*/ 2245818 w 2319909"/>
                <a:gd name="connsiteY6" fmla="*/ 750918 h 750918"/>
                <a:gd name="connsiteX7" fmla="*/ 1253433 w 2319909"/>
                <a:gd name="connsiteY7" fmla="*/ 749300 h 750918"/>
                <a:gd name="connsiteX0" fmla="*/ 0 w 1066476"/>
                <a:gd name="connsiteY0" fmla="*/ 749300 h 750918"/>
                <a:gd name="connsiteX1" fmla="*/ 508000 w 1066476"/>
                <a:gd name="connsiteY1" fmla="*/ 0 h 750918"/>
                <a:gd name="connsiteX2" fmla="*/ 992385 w 1066476"/>
                <a:gd name="connsiteY2" fmla="*/ 1618 h 750918"/>
                <a:gd name="connsiteX3" fmla="*/ 1066476 w 1066476"/>
                <a:gd name="connsiteY3" fmla="*/ 75709 h 750918"/>
                <a:gd name="connsiteX4" fmla="*/ 1066476 w 1066476"/>
                <a:gd name="connsiteY4" fmla="*/ 676827 h 750918"/>
                <a:gd name="connsiteX5" fmla="*/ 992385 w 1066476"/>
                <a:gd name="connsiteY5" fmla="*/ 750918 h 750918"/>
                <a:gd name="connsiteX6" fmla="*/ 0 w 1066476"/>
                <a:gd name="connsiteY6" fmla="*/ 749300 h 750918"/>
                <a:gd name="connsiteX0" fmla="*/ 0 w 1066476"/>
                <a:gd name="connsiteY0" fmla="*/ 749300 h 750918"/>
                <a:gd name="connsiteX1" fmla="*/ 106636 w 1066476"/>
                <a:gd name="connsiteY1" fmla="*/ 582962 h 750918"/>
                <a:gd name="connsiteX2" fmla="*/ 508000 w 1066476"/>
                <a:gd name="connsiteY2" fmla="*/ 0 h 750918"/>
                <a:gd name="connsiteX3" fmla="*/ 992385 w 1066476"/>
                <a:gd name="connsiteY3" fmla="*/ 1618 h 750918"/>
                <a:gd name="connsiteX4" fmla="*/ 1066476 w 1066476"/>
                <a:gd name="connsiteY4" fmla="*/ 75709 h 750918"/>
                <a:gd name="connsiteX5" fmla="*/ 1066476 w 1066476"/>
                <a:gd name="connsiteY5" fmla="*/ 676827 h 750918"/>
                <a:gd name="connsiteX6" fmla="*/ 992385 w 1066476"/>
                <a:gd name="connsiteY6" fmla="*/ 750918 h 750918"/>
                <a:gd name="connsiteX7" fmla="*/ 0 w 1066476"/>
                <a:gd name="connsiteY7" fmla="*/ 749300 h 750918"/>
                <a:gd name="connsiteX0" fmla="*/ 0 w 1066476"/>
                <a:gd name="connsiteY0" fmla="*/ 749300 h 750918"/>
                <a:gd name="connsiteX1" fmla="*/ 111398 w 1066476"/>
                <a:gd name="connsiteY1" fmla="*/ 585339 h 750918"/>
                <a:gd name="connsiteX2" fmla="*/ 508000 w 1066476"/>
                <a:gd name="connsiteY2" fmla="*/ 0 h 750918"/>
                <a:gd name="connsiteX3" fmla="*/ 992385 w 1066476"/>
                <a:gd name="connsiteY3" fmla="*/ 1618 h 750918"/>
                <a:gd name="connsiteX4" fmla="*/ 1066476 w 1066476"/>
                <a:gd name="connsiteY4" fmla="*/ 75709 h 750918"/>
                <a:gd name="connsiteX5" fmla="*/ 1066476 w 1066476"/>
                <a:gd name="connsiteY5" fmla="*/ 676827 h 750918"/>
                <a:gd name="connsiteX6" fmla="*/ 992385 w 1066476"/>
                <a:gd name="connsiteY6" fmla="*/ 750918 h 750918"/>
                <a:gd name="connsiteX7" fmla="*/ 0 w 1066476"/>
                <a:gd name="connsiteY7" fmla="*/ 749300 h 750918"/>
                <a:gd name="connsiteX0" fmla="*/ 0 w 1149820"/>
                <a:gd name="connsiteY0" fmla="*/ 746923 h 750918"/>
                <a:gd name="connsiteX1" fmla="*/ 194742 w 1149820"/>
                <a:gd name="connsiteY1" fmla="*/ 585339 h 750918"/>
                <a:gd name="connsiteX2" fmla="*/ 591344 w 1149820"/>
                <a:gd name="connsiteY2" fmla="*/ 0 h 750918"/>
                <a:gd name="connsiteX3" fmla="*/ 1075729 w 1149820"/>
                <a:gd name="connsiteY3" fmla="*/ 1618 h 750918"/>
                <a:gd name="connsiteX4" fmla="*/ 1149820 w 1149820"/>
                <a:gd name="connsiteY4" fmla="*/ 75709 h 750918"/>
                <a:gd name="connsiteX5" fmla="*/ 1149820 w 1149820"/>
                <a:gd name="connsiteY5" fmla="*/ 676827 h 750918"/>
                <a:gd name="connsiteX6" fmla="*/ 1075729 w 1149820"/>
                <a:gd name="connsiteY6" fmla="*/ 750918 h 750918"/>
                <a:gd name="connsiteX7" fmla="*/ 0 w 1149820"/>
                <a:gd name="connsiteY7" fmla="*/ 746923 h 750918"/>
                <a:gd name="connsiteX0" fmla="*/ 0 w 1178395"/>
                <a:gd name="connsiteY0" fmla="*/ 746923 h 750918"/>
                <a:gd name="connsiteX1" fmla="*/ 223317 w 1178395"/>
                <a:gd name="connsiteY1" fmla="*/ 585339 h 750918"/>
                <a:gd name="connsiteX2" fmla="*/ 619919 w 1178395"/>
                <a:gd name="connsiteY2" fmla="*/ 0 h 750918"/>
                <a:gd name="connsiteX3" fmla="*/ 1104304 w 1178395"/>
                <a:gd name="connsiteY3" fmla="*/ 1618 h 750918"/>
                <a:gd name="connsiteX4" fmla="*/ 1178395 w 1178395"/>
                <a:gd name="connsiteY4" fmla="*/ 75709 h 750918"/>
                <a:gd name="connsiteX5" fmla="*/ 1178395 w 1178395"/>
                <a:gd name="connsiteY5" fmla="*/ 676827 h 750918"/>
                <a:gd name="connsiteX6" fmla="*/ 1104304 w 1178395"/>
                <a:gd name="connsiteY6" fmla="*/ 750918 h 750918"/>
                <a:gd name="connsiteX7" fmla="*/ 0 w 1178395"/>
                <a:gd name="connsiteY7" fmla="*/ 746923 h 750918"/>
                <a:gd name="connsiteX0" fmla="*/ 0 w 1171251"/>
                <a:gd name="connsiteY0" fmla="*/ 737418 h 750918"/>
                <a:gd name="connsiteX1" fmla="*/ 216173 w 1171251"/>
                <a:gd name="connsiteY1" fmla="*/ 585339 h 750918"/>
                <a:gd name="connsiteX2" fmla="*/ 612775 w 1171251"/>
                <a:gd name="connsiteY2" fmla="*/ 0 h 750918"/>
                <a:gd name="connsiteX3" fmla="*/ 1097160 w 1171251"/>
                <a:gd name="connsiteY3" fmla="*/ 1618 h 750918"/>
                <a:gd name="connsiteX4" fmla="*/ 1171251 w 1171251"/>
                <a:gd name="connsiteY4" fmla="*/ 75709 h 750918"/>
                <a:gd name="connsiteX5" fmla="*/ 1171251 w 1171251"/>
                <a:gd name="connsiteY5" fmla="*/ 676827 h 750918"/>
                <a:gd name="connsiteX6" fmla="*/ 1097160 w 1171251"/>
                <a:gd name="connsiteY6" fmla="*/ 750918 h 750918"/>
                <a:gd name="connsiteX7" fmla="*/ 0 w 1171251"/>
                <a:gd name="connsiteY7" fmla="*/ 737418 h 75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1251" h="750918">
                  <a:moveTo>
                    <a:pt x="0" y="737418"/>
                  </a:moveTo>
                  <a:lnTo>
                    <a:pt x="216173" y="585339"/>
                  </a:lnTo>
                  <a:lnTo>
                    <a:pt x="612775" y="0"/>
                  </a:lnTo>
                  <a:lnTo>
                    <a:pt x="1097160" y="1618"/>
                  </a:lnTo>
                  <a:cubicBezTo>
                    <a:pt x="1138079" y="1618"/>
                    <a:pt x="1171251" y="34790"/>
                    <a:pt x="1171251" y="75709"/>
                  </a:cubicBezTo>
                  <a:lnTo>
                    <a:pt x="1171251" y="676827"/>
                  </a:lnTo>
                  <a:cubicBezTo>
                    <a:pt x="1171251" y="717746"/>
                    <a:pt x="1138079" y="750918"/>
                    <a:pt x="1097160" y="750918"/>
                  </a:cubicBezTo>
                  <a:lnTo>
                    <a:pt x="0" y="7374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hilly" dir="t">
                <a:rot lat="0" lon="0" rev="18480000"/>
              </a:lightRig>
            </a:scene3d>
            <a:sp3d prstMaterial="clear">
              <a:bevelT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8" name="任意多边形 3"/>
            <p:cNvSpPr/>
            <p:nvPr/>
          </p:nvSpPr>
          <p:spPr bwMode="auto">
            <a:xfrm>
              <a:off x="5400096" y="465226"/>
              <a:ext cx="811325" cy="1042928"/>
            </a:xfrm>
            <a:custGeom>
              <a:avLst/>
              <a:gdLst>
                <a:gd name="connsiteX0" fmla="*/ 457200 w 933450"/>
                <a:gd name="connsiteY0" fmla="*/ 0 h 1127125"/>
                <a:gd name="connsiteX1" fmla="*/ 311150 w 933450"/>
                <a:gd name="connsiteY1" fmla="*/ 111125 h 1127125"/>
                <a:gd name="connsiteX2" fmla="*/ 130175 w 933450"/>
                <a:gd name="connsiteY2" fmla="*/ 269875 h 1127125"/>
                <a:gd name="connsiteX3" fmla="*/ 22225 w 933450"/>
                <a:gd name="connsiteY3" fmla="*/ 371475 h 1127125"/>
                <a:gd name="connsiteX4" fmla="*/ 0 w 933450"/>
                <a:gd name="connsiteY4" fmla="*/ 454025 h 1127125"/>
                <a:gd name="connsiteX5" fmla="*/ 44450 w 933450"/>
                <a:gd name="connsiteY5" fmla="*/ 504825 h 1127125"/>
                <a:gd name="connsiteX6" fmla="*/ 327025 w 933450"/>
                <a:gd name="connsiteY6" fmla="*/ 622300 h 1127125"/>
                <a:gd name="connsiteX7" fmla="*/ 463550 w 933450"/>
                <a:gd name="connsiteY7" fmla="*/ 758825 h 1127125"/>
                <a:gd name="connsiteX8" fmla="*/ 463550 w 933450"/>
                <a:gd name="connsiteY8" fmla="*/ 965200 h 1127125"/>
                <a:gd name="connsiteX9" fmla="*/ 355600 w 933450"/>
                <a:gd name="connsiteY9" fmla="*/ 1082675 h 1127125"/>
                <a:gd name="connsiteX10" fmla="*/ 244475 w 933450"/>
                <a:gd name="connsiteY10" fmla="*/ 1127125 h 1127125"/>
                <a:gd name="connsiteX11" fmla="*/ 463550 w 933450"/>
                <a:gd name="connsiteY11" fmla="*/ 1120775 h 1127125"/>
                <a:gd name="connsiteX12" fmla="*/ 933450 w 933450"/>
                <a:gd name="connsiteY12" fmla="*/ 384175 h 1127125"/>
                <a:gd name="connsiteX13" fmla="*/ 841375 w 933450"/>
                <a:gd name="connsiteY13" fmla="*/ 390525 h 1127125"/>
                <a:gd name="connsiteX14" fmla="*/ 866775 w 933450"/>
                <a:gd name="connsiteY14" fmla="*/ 292100 h 1127125"/>
                <a:gd name="connsiteX15" fmla="*/ 831850 w 933450"/>
                <a:gd name="connsiteY15" fmla="*/ 149225 h 1127125"/>
                <a:gd name="connsiteX16" fmla="*/ 717550 w 933450"/>
                <a:gd name="connsiteY16" fmla="*/ 53975 h 1127125"/>
                <a:gd name="connsiteX17" fmla="*/ 568325 w 933450"/>
                <a:gd name="connsiteY17" fmla="*/ 0 h 1127125"/>
                <a:gd name="connsiteX18" fmla="*/ 457200 w 933450"/>
                <a:gd name="connsiteY18" fmla="*/ 0 h 1127125"/>
                <a:gd name="connsiteX0" fmla="*/ 457200 w 933450"/>
                <a:gd name="connsiteY0" fmla="*/ 0 h 1127125"/>
                <a:gd name="connsiteX1" fmla="*/ 311150 w 933450"/>
                <a:gd name="connsiteY1" fmla="*/ 111125 h 1127125"/>
                <a:gd name="connsiteX2" fmla="*/ 130175 w 933450"/>
                <a:gd name="connsiteY2" fmla="*/ 269875 h 1127125"/>
                <a:gd name="connsiteX3" fmla="*/ 22225 w 933450"/>
                <a:gd name="connsiteY3" fmla="*/ 371475 h 1127125"/>
                <a:gd name="connsiteX4" fmla="*/ 0 w 933450"/>
                <a:gd name="connsiteY4" fmla="*/ 454025 h 1127125"/>
                <a:gd name="connsiteX5" fmla="*/ 44450 w 933450"/>
                <a:gd name="connsiteY5" fmla="*/ 504825 h 1127125"/>
                <a:gd name="connsiteX6" fmla="*/ 327025 w 933450"/>
                <a:gd name="connsiteY6" fmla="*/ 622300 h 1127125"/>
                <a:gd name="connsiteX7" fmla="*/ 463550 w 933450"/>
                <a:gd name="connsiteY7" fmla="*/ 758825 h 1127125"/>
                <a:gd name="connsiteX8" fmla="*/ 463550 w 933450"/>
                <a:gd name="connsiteY8" fmla="*/ 965200 h 1127125"/>
                <a:gd name="connsiteX9" fmla="*/ 355600 w 933450"/>
                <a:gd name="connsiteY9" fmla="*/ 1082675 h 1127125"/>
                <a:gd name="connsiteX10" fmla="*/ 244475 w 933450"/>
                <a:gd name="connsiteY10" fmla="*/ 1127125 h 1127125"/>
                <a:gd name="connsiteX11" fmla="*/ 400050 w 933450"/>
                <a:gd name="connsiteY11" fmla="*/ 1092200 h 1127125"/>
                <a:gd name="connsiteX12" fmla="*/ 933450 w 933450"/>
                <a:gd name="connsiteY12" fmla="*/ 384175 h 1127125"/>
                <a:gd name="connsiteX13" fmla="*/ 841375 w 933450"/>
                <a:gd name="connsiteY13" fmla="*/ 390525 h 1127125"/>
                <a:gd name="connsiteX14" fmla="*/ 866775 w 933450"/>
                <a:gd name="connsiteY14" fmla="*/ 292100 h 1127125"/>
                <a:gd name="connsiteX15" fmla="*/ 831850 w 933450"/>
                <a:gd name="connsiteY15" fmla="*/ 149225 h 1127125"/>
                <a:gd name="connsiteX16" fmla="*/ 717550 w 933450"/>
                <a:gd name="connsiteY16" fmla="*/ 53975 h 1127125"/>
                <a:gd name="connsiteX17" fmla="*/ 568325 w 933450"/>
                <a:gd name="connsiteY17" fmla="*/ 0 h 1127125"/>
                <a:gd name="connsiteX18" fmla="*/ 457200 w 933450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27025 w 866775"/>
                <a:gd name="connsiteY6" fmla="*/ 622300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400050 w 866775"/>
                <a:gd name="connsiteY11" fmla="*/ 1092200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27025 w 866775"/>
                <a:gd name="connsiteY6" fmla="*/ 622300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27025 w 866775"/>
                <a:gd name="connsiteY6" fmla="*/ 622300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4450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44500 w 866775"/>
                <a:gd name="connsiteY7" fmla="*/ 758825 h 1127125"/>
                <a:gd name="connsiteX8" fmla="*/ 444500 w 866775"/>
                <a:gd name="connsiteY8" fmla="*/ 962025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44500 w 866775"/>
                <a:gd name="connsiteY7" fmla="*/ 758825 h 1127125"/>
                <a:gd name="connsiteX8" fmla="*/ 444500 w 866775"/>
                <a:gd name="connsiteY8" fmla="*/ 962025 h 1127125"/>
                <a:gd name="connsiteX9" fmla="*/ 336550 w 866775"/>
                <a:gd name="connsiteY9" fmla="*/ 10699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0 w 876300"/>
                <a:gd name="connsiteY3" fmla="*/ 396875 h 1127125"/>
                <a:gd name="connsiteX4" fmla="*/ 9525 w 876300"/>
                <a:gd name="connsiteY4" fmla="*/ 45402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540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0 w 876300"/>
                <a:gd name="connsiteY3" fmla="*/ 396875 h 1127125"/>
                <a:gd name="connsiteX4" fmla="*/ 0 w 876300"/>
                <a:gd name="connsiteY4" fmla="*/ 46037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540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22225 w 876300"/>
                <a:gd name="connsiteY3" fmla="*/ 393700 h 1127125"/>
                <a:gd name="connsiteX4" fmla="*/ 0 w 876300"/>
                <a:gd name="connsiteY4" fmla="*/ 46037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540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22225 w 876300"/>
                <a:gd name="connsiteY3" fmla="*/ 393700 h 1127125"/>
                <a:gd name="connsiteX4" fmla="*/ 0 w 876300"/>
                <a:gd name="connsiteY4" fmla="*/ 46037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286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03225 w 876300"/>
                <a:gd name="connsiteY11" fmla="*/ 1082675 h 1122363"/>
                <a:gd name="connsiteX12" fmla="*/ 857250 w 876300"/>
                <a:gd name="connsiteY12" fmla="*/ 393700 h 1122363"/>
                <a:gd name="connsiteX13" fmla="*/ 850900 w 876300"/>
                <a:gd name="connsiteY13" fmla="*/ 390525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386556 w 876300"/>
                <a:gd name="connsiteY11" fmla="*/ 1063625 h 1122363"/>
                <a:gd name="connsiteX12" fmla="*/ 857250 w 876300"/>
                <a:gd name="connsiteY12" fmla="*/ 393700 h 1122363"/>
                <a:gd name="connsiteX13" fmla="*/ 850900 w 876300"/>
                <a:gd name="connsiteY13" fmla="*/ 390525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57250 w 876300"/>
                <a:gd name="connsiteY12" fmla="*/ 393700 h 1122363"/>
                <a:gd name="connsiteX13" fmla="*/ 850900 w 876300"/>
                <a:gd name="connsiteY13" fmla="*/ 390525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57250 w 876300"/>
                <a:gd name="connsiteY12" fmla="*/ 393700 h 1122363"/>
                <a:gd name="connsiteX13" fmla="*/ 860425 w 876300"/>
                <a:gd name="connsiteY13" fmla="*/ 385763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57250 w 876300"/>
                <a:gd name="connsiteY12" fmla="*/ 393700 h 1122363"/>
                <a:gd name="connsiteX13" fmla="*/ 869950 w 876300"/>
                <a:gd name="connsiteY13" fmla="*/ 376238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69950 w 876300"/>
                <a:gd name="connsiteY12" fmla="*/ 376238 h 1122363"/>
                <a:gd name="connsiteX13" fmla="*/ 876300 w 876300"/>
                <a:gd name="connsiteY13" fmla="*/ 292100 h 1122363"/>
                <a:gd name="connsiteX14" fmla="*/ 841375 w 876300"/>
                <a:gd name="connsiteY14" fmla="*/ 149225 h 1122363"/>
                <a:gd name="connsiteX15" fmla="*/ 727075 w 876300"/>
                <a:gd name="connsiteY15" fmla="*/ 53975 h 1122363"/>
                <a:gd name="connsiteX16" fmla="*/ 577850 w 876300"/>
                <a:gd name="connsiteY16" fmla="*/ 0 h 1122363"/>
                <a:gd name="connsiteX17" fmla="*/ 466725 w 876300"/>
                <a:gd name="connsiteY17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69950 w 876300"/>
                <a:gd name="connsiteY12" fmla="*/ 376238 h 1122363"/>
                <a:gd name="connsiteX13" fmla="*/ 876300 w 876300"/>
                <a:gd name="connsiteY13" fmla="*/ 292100 h 1122363"/>
                <a:gd name="connsiteX14" fmla="*/ 841375 w 876300"/>
                <a:gd name="connsiteY14" fmla="*/ 149225 h 1122363"/>
                <a:gd name="connsiteX15" fmla="*/ 727075 w 876300"/>
                <a:gd name="connsiteY15" fmla="*/ 53975 h 1122363"/>
                <a:gd name="connsiteX16" fmla="*/ 577850 w 876300"/>
                <a:gd name="connsiteY16" fmla="*/ 0 h 1122363"/>
                <a:gd name="connsiteX17" fmla="*/ 466725 w 876300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3175 h 1125538"/>
                <a:gd name="connsiteX1" fmla="*/ 320675 w 876311"/>
                <a:gd name="connsiteY1" fmla="*/ 114300 h 1125538"/>
                <a:gd name="connsiteX2" fmla="*/ 139700 w 876311"/>
                <a:gd name="connsiteY2" fmla="*/ 273050 h 1125538"/>
                <a:gd name="connsiteX3" fmla="*/ 22225 w 876311"/>
                <a:gd name="connsiteY3" fmla="*/ 396875 h 1125538"/>
                <a:gd name="connsiteX4" fmla="*/ 0 w 876311"/>
                <a:gd name="connsiteY4" fmla="*/ 463550 h 1125538"/>
                <a:gd name="connsiteX5" fmla="*/ 53975 w 876311"/>
                <a:gd name="connsiteY5" fmla="*/ 508000 h 1125538"/>
                <a:gd name="connsiteX6" fmla="*/ 323850 w 876311"/>
                <a:gd name="connsiteY6" fmla="*/ 635000 h 1125538"/>
                <a:gd name="connsiteX7" fmla="*/ 454025 w 876311"/>
                <a:gd name="connsiteY7" fmla="*/ 762000 h 1125538"/>
                <a:gd name="connsiteX8" fmla="*/ 454025 w 876311"/>
                <a:gd name="connsiteY8" fmla="*/ 965200 h 1125538"/>
                <a:gd name="connsiteX9" fmla="*/ 346075 w 876311"/>
                <a:gd name="connsiteY9" fmla="*/ 1073150 h 1125538"/>
                <a:gd name="connsiteX10" fmla="*/ 223838 w 876311"/>
                <a:gd name="connsiteY10" fmla="*/ 1125538 h 1125538"/>
                <a:gd name="connsiteX11" fmla="*/ 422275 w 876311"/>
                <a:gd name="connsiteY11" fmla="*/ 1033463 h 1125538"/>
                <a:gd name="connsiteX12" fmla="*/ 869950 w 876311"/>
                <a:gd name="connsiteY12" fmla="*/ 379413 h 1125538"/>
                <a:gd name="connsiteX13" fmla="*/ 876300 w 876311"/>
                <a:gd name="connsiteY13" fmla="*/ 295275 h 1125538"/>
                <a:gd name="connsiteX14" fmla="*/ 841375 w 876311"/>
                <a:gd name="connsiteY14" fmla="*/ 152400 h 1125538"/>
                <a:gd name="connsiteX15" fmla="*/ 727075 w 876311"/>
                <a:gd name="connsiteY15" fmla="*/ 57150 h 1125538"/>
                <a:gd name="connsiteX16" fmla="*/ 577850 w 876311"/>
                <a:gd name="connsiteY16" fmla="*/ 3175 h 1125538"/>
                <a:gd name="connsiteX17" fmla="*/ 466725 w 876311"/>
                <a:gd name="connsiteY17" fmla="*/ 3175 h 1125538"/>
                <a:gd name="connsiteX0" fmla="*/ 466725 w 876311"/>
                <a:gd name="connsiteY0" fmla="*/ 5357 h 1127720"/>
                <a:gd name="connsiteX1" fmla="*/ 320675 w 876311"/>
                <a:gd name="connsiteY1" fmla="*/ 116482 h 1127720"/>
                <a:gd name="connsiteX2" fmla="*/ 139700 w 876311"/>
                <a:gd name="connsiteY2" fmla="*/ 275232 h 1127720"/>
                <a:gd name="connsiteX3" fmla="*/ 22225 w 876311"/>
                <a:gd name="connsiteY3" fmla="*/ 399057 h 1127720"/>
                <a:gd name="connsiteX4" fmla="*/ 0 w 876311"/>
                <a:gd name="connsiteY4" fmla="*/ 465732 h 1127720"/>
                <a:gd name="connsiteX5" fmla="*/ 53975 w 876311"/>
                <a:gd name="connsiteY5" fmla="*/ 510182 h 1127720"/>
                <a:gd name="connsiteX6" fmla="*/ 323850 w 876311"/>
                <a:gd name="connsiteY6" fmla="*/ 637182 h 1127720"/>
                <a:gd name="connsiteX7" fmla="*/ 454025 w 876311"/>
                <a:gd name="connsiteY7" fmla="*/ 764182 h 1127720"/>
                <a:gd name="connsiteX8" fmla="*/ 454025 w 876311"/>
                <a:gd name="connsiteY8" fmla="*/ 967382 h 1127720"/>
                <a:gd name="connsiteX9" fmla="*/ 346075 w 876311"/>
                <a:gd name="connsiteY9" fmla="*/ 1075332 h 1127720"/>
                <a:gd name="connsiteX10" fmla="*/ 223838 w 876311"/>
                <a:gd name="connsiteY10" fmla="*/ 1127720 h 1127720"/>
                <a:gd name="connsiteX11" fmla="*/ 422275 w 876311"/>
                <a:gd name="connsiteY11" fmla="*/ 1035645 h 1127720"/>
                <a:gd name="connsiteX12" fmla="*/ 869950 w 876311"/>
                <a:gd name="connsiteY12" fmla="*/ 381595 h 1127720"/>
                <a:gd name="connsiteX13" fmla="*/ 876300 w 876311"/>
                <a:gd name="connsiteY13" fmla="*/ 297457 h 1127720"/>
                <a:gd name="connsiteX14" fmla="*/ 841375 w 876311"/>
                <a:gd name="connsiteY14" fmla="*/ 154582 h 1127720"/>
                <a:gd name="connsiteX15" fmla="*/ 727075 w 876311"/>
                <a:gd name="connsiteY15" fmla="*/ 59332 h 1127720"/>
                <a:gd name="connsiteX16" fmla="*/ 577850 w 876311"/>
                <a:gd name="connsiteY16" fmla="*/ 5357 h 1127720"/>
                <a:gd name="connsiteX17" fmla="*/ 466725 w 876311"/>
                <a:gd name="connsiteY17" fmla="*/ 5357 h 112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76311" h="1127720">
                  <a:moveTo>
                    <a:pt x="466725" y="5357"/>
                  </a:moveTo>
                  <a:lnTo>
                    <a:pt x="320675" y="116482"/>
                  </a:lnTo>
                  <a:lnTo>
                    <a:pt x="139700" y="275232"/>
                  </a:lnTo>
                  <a:lnTo>
                    <a:pt x="22225" y="399057"/>
                  </a:lnTo>
                  <a:lnTo>
                    <a:pt x="0" y="465732"/>
                  </a:lnTo>
                  <a:lnTo>
                    <a:pt x="53975" y="510182"/>
                  </a:lnTo>
                  <a:lnTo>
                    <a:pt x="323850" y="637182"/>
                  </a:lnTo>
                  <a:lnTo>
                    <a:pt x="454025" y="764182"/>
                  </a:lnTo>
                  <a:lnTo>
                    <a:pt x="454025" y="967382"/>
                  </a:lnTo>
                  <a:lnTo>
                    <a:pt x="346075" y="1075332"/>
                  </a:lnTo>
                  <a:lnTo>
                    <a:pt x="223838" y="1127720"/>
                  </a:lnTo>
                  <a:lnTo>
                    <a:pt x="422275" y="1035645"/>
                  </a:lnTo>
                  <a:lnTo>
                    <a:pt x="869950" y="381595"/>
                  </a:lnTo>
                  <a:cubicBezTo>
                    <a:pt x="872067" y="353549"/>
                    <a:pt x="876564" y="351697"/>
                    <a:pt x="876300" y="297457"/>
                  </a:cubicBezTo>
                  <a:cubicBezTo>
                    <a:pt x="867039" y="223638"/>
                    <a:pt x="874448" y="242688"/>
                    <a:pt x="841375" y="154582"/>
                  </a:cubicBezTo>
                  <a:cubicBezTo>
                    <a:pt x="793750" y="101400"/>
                    <a:pt x="777082" y="91082"/>
                    <a:pt x="727075" y="59332"/>
                  </a:cubicBezTo>
                  <a:cubicBezTo>
                    <a:pt x="672570" y="27052"/>
                    <a:pt x="651404" y="18586"/>
                    <a:pt x="577850" y="5357"/>
                  </a:cubicBezTo>
                  <a:cubicBezTo>
                    <a:pt x="516996" y="-1787"/>
                    <a:pt x="515673" y="-1786"/>
                    <a:pt x="466725" y="5357"/>
                  </a:cubicBezTo>
                  <a:close/>
                </a:path>
              </a:pathLst>
            </a:custGeom>
            <a:gradFill flip="none" rotWithShape="1">
              <a:gsLst>
                <a:gs pos="9800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8000">
                  <a:schemeClr val="bg1">
                    <a:lumMod val="8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9" name="任意多边形 4"/>
            <p:cNvSpPr/>
            <p:nvPr/>
          </p:nvSpPr>
          <p:spPr bwMode="auto">
            <a:xfrm>
              <a:off x="4505271" y="819597"/>
              <a:ext cx="1371301" cy="692961"/>
            </a:xfrm>
            <a:custGeom>
              <a:avLst/>
              <a:gdLst/>
              <a:ahLst/>
              <a:cxnLst/>
              <a:rect l="l" t="t" r="r" b="b"/>
              <a:pathLst>
                <a:path w="1481140" h="749300">
                  <a:moveTo>
                    <a:pt x="1004096" y="0"/>
                  </a:moveTo>
                  <a:cubicBezTo>
                    <a:pt x="992454" y="26458"/>
                    <a:pt x="996688" y="17992"/>
                    <a:pt x="997746" y="60325"/>
                  </a:cubicBezTo>
                  <a:cubicBezTo>
                    <a:pt x="1014679" y="87578"/>
                    <a:pt x="1007006" y="87048"/>
                    <a:pt x="1048546" y="120650"/>
                  </a:cubicBezTo>
                  <a:cubicBezTo>
                    <a:pt x="1087439" y="132292"/>
                    <a:pt x="1095377" y="134409"/>
                    <a:pt x="1143796" y="155575"/>
                  </a:cubicBezTo>
                  <a:cubicBezTo>
                    <a:pt x="1203063" y="175683"/>
                    <a:pt x="1224229" y="195792"/>
                    <a:pt x="1264446" y="215900"/>
                  </a:cubicBezTo>
                  <a:cubicBezTo>
                    <a:pt x="1327416" y="252942"/>
                    <a:pt x="1341969" y="258233"/>
                    <a:pt x="1410496" y="327025"/>
                  </a:cubicBezTo>
                  <a:cubicBezTo>
                    <a:pt x="1462619" y="396610"/>
                    <a:pt x="1459973" y="365390"/>
                    <a:pt x="1481140" y="492919"/>
                  </a:cubicBezTo>
                  <a:cubicBezTo>
                    <a:pt x="1464207" y="614627"/>
                    <a:pt x="1458385" y="591079"/>
                    <a:pt x="1413671" y="655637"/>
                  </a:cubicBezTo>
                  <a:cubicBezTo>
                    <a:pt x="1327946" y="717020"/>
                    <a:pt x="1293021" y="728398"/>
                    <a:pt x="1223171" y="739775"/>
                  </a:cubicBezTo>
                  <a:lnTo>
                    <a:pt x="939221" y="744728"/>
                  </a:lnTo>
                  <a:lnTo>
                    <a:pt x="939802" y="747682"/>
                  </a:lnTo>
                  <a:lnTo>
                    <a:pt x="788927" y="747349"/>
                  </a:lnTo>
                  <a:lnTo>
                    <a:pt x="677071" y="749300"/>
                  </a:lnTo>
                  <a:cubicBezTo>
                    <a:pt x="677077" y="748567"/>
                    <a:pt x="677084" y="747835"/>
                    <a:pt x="677090" y="747102"/>
                  </a:cubicBezTo>
                  <a:lnTo>
                    <a:pt x="90700" y="745808"/>
                  </a:lnTo>
                  <a:cubicBezTo>
                    <a:pt x="40608" y="745808"/>
                    <a:pt x="0" y="705200"/>
                    <a:pt x="0" y="655108"/>
                  </a:cubicBezTo>
                  <a:lnTo>
                    <a:pt x="0" y="98508"/>
                  </a:lnTo>
                  <a:cubicBezTo>
                    <a:pt x="0" y="48416"/>
                    <a:pt x="40608" y="7808"/>
                    <a:pt x="90700" y="7808"/>
                  </a:cubicBezTo>
                  <a:lnTo>
                    <a:pt x="683404" y="5215"/>
                  </a:lnTo>
                  <a:lnTo>
                    <a:pt x="683421" y="3175"/>
                  </a:lnTo>
                  <a:close/>
                </a:path>
              </a:pathLst>
            </a:custGeom>
            <a:gradFill>
              <a:gsLst>
                <a:gs pos="0">
                  <a:srgbClr val="B95011"/>
                </a:gs>
                <a:gs pos="50000">
                  <a:srgbClr val="E5640A"/>
                </a:gs>
                <a:gs pos="100000">
                  <a:srgbClr val="F56C09"/>
                </a:gs>
              </a:gsLst>
              <a:lin ang="8100000" scaled="1"/>
            </a:gradFill>
            <a:ln>
              <a:noFill/>
            </a:ln>
            <a:effectLst>
              <a:innerShdw blurRad="139700" dist="50800">
                <a:srgbClr val="B95011">
                  <a:alpha val="50000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1" name="TextBox 12"/>
            <p:cNvSpPr txBox="1">
              <a:spLocks noChangeArrowheads="1"/>
            </p:cNvSpPr>
            <p:nvPr/>
          </p:nvSpPr>
          <p:spPr bwMode="auto">
            <a:xfrm>
              <a:off x="6047557" y="739514"/>
              <a:ext cx="6735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/>
              <a:r>
                <a:rPr kumimoji="0" lang="en-US" altLang="zh-CN" sz="4000" dirty="0">
                  <a:solidFill>
                    <a:schemeClr val="accent6">
                      <a:lumMod val="75000"/>
                    </a:schemeClr>
                  </a:solidFill>
                  <a:latin typeface="Berlin Sans FB Demi" pitchFamily="34" charset="0"/>
                  <a:ea typeface="Microsoft YaHei"/>
                  <a:cs typeface="Mangal" pitchFamily="2"/>
                </a:rPr>
                <a:t>01</a:t>
              </a:r>
              <a:endParaRPr kumimoji="0" lang="zh-CN" altLang="en-US" sz="4000" dirty="0">
                <a:solidFill>
                  <a:schemeClr val="accent6">
                    <a:lumMod val="75000"/>
                  </a:schemeClr>
                </a:solidFill>
                <a:latin typeface="Berlin Sans FB Demi" pitchFamily="34" charset="0"/>
                <a:ea typeface="Microsoft YaHei"/>
                <a:cs typeface="Mangal" pitchFamily="2"/>
              </a:endParaRPr>
            </a:p>
          </p:txBody>
        </p:sp>
      </p:grpSp>
      <p:grpSp>
        <p:nvGrpSpPr>
          <p:cNvPr id="16" name="组合 11"/>
          <p:cNvGrpSpPr/>
          <p:nvPr/>
        </p:nvGrpSpPr>
        <p:grpSpPr>
          <a:xfrm>
            <a:off x="575816" y="2483693"/>
            <a:ext cx="2232248" cy="1048793"/>
            <a:chOff x="3791138" y="1590793"/>
            <a:chExt cx="2232248" cy="1048793"/>
          </a:xfrm>
        </p:grpSpPr>
        <p:sp>
          <p:nvSpPr>
            <p:cNvPr id="17" name="圆角矩形 9"/>
            <p:cNvSpPr/>
            <p:nvPr/>
          </p:nvSpPr>
          <p:spPr bwMode="auto">
            <a:xfrm>
              <a:off x="4922613" y="1942717"/>
              <a:ext cx="1084393" cy="696868"/>
            </a:xfrm>
            <a:custGeom>
              <a:avLst/>
              <a:gdLst>
                <a:gd name="connsiteX0" fmla="*/ 0 w 2394000"/>
                <a:gd name="connsiteY0" fmla="*/ 74091 h 749300"/>
                <a:gd name="connsiteX1" fmla="*/ 74091 w 2394000"/>
                <a:gd name="connsiteY1" fmla="*/ 0 h 749300"/>
                <a:gd name="connsiteX2" fmla="*/ 2319909 w 2394000"/>
                <a:gd name="connsiteY2" fmla="*/ 0 h 749300"/>
                <a:gd name="connsiteX3" fmla="*/ 2394000 w 2394000"/>
                <a:gd name="connsiteY3" fmla="*/ 74091 h 749300"/>
                <a:gd name="connsiteX4" fmla="*/ 2394000 w 2394000"/>
                <a:gd name="connsiteY4" fmla="*/ 675209 h 749300"/>
                <a:gd name="connsiteX5" fmla="*/ 2319909 w 2394000"/>
                <a:gd name="connsiteY5" fmla="*/ 749300 h 749300"/>
                <a:gd name="connsiteX6" fmla="*/ 74091 w 2394000"/>
                <a:gd name="connsiteY6" fmla="*/ 749300 h 749300"/>
                <a:gd name="connsiteX7" fmla="*/ 0 w 2394000"/>
                <a:gd name="connsiteY7" fmla="*/ 675209 h 749300"/>
                <a:gd name="connsiteX8" fmla="*/ 0 w 2394000"/>
                <a:gd name="connsiteY8" fmla="*/ 74091 h 749300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74091 w 2394000"/>
                <a:gd name="connsiteY7" fmla="*/ 750918 h 750918"/>
                <a:gd name="connsiteX8" fmla="*/ 0 w 2394000"/>
                <a:gd name="connsiteY8" fmla="*/ 676827 h 750918"/>
                <a:gd name="connsiteX9" fmla="*/ 0 w 2394000"/>
                <a:gd name="connsiteY9" fmla="*/ 75709 h 750918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1327524 w 2394000"/>
                <a:gd name="connsiteY7" fmla="*/ 749300 h 750918"/>
                <a:gd name="connsiteX8" fmla="*/ 74091 w 2394000"/>
                <a:gd name="connsiteY8" fmla="*/ 750918 h 750918"/>
                <a:gd name="connsiteX9" fmla="*/ 0 w 2394000"/>
                <a:gd name="connsiteY9" fmla="*/ 676827 h 750918"/>
                <a:gd name="connsiteX10" fmla="*/ 0 w 2394000"/>
                <a:gd name="connsiteY10" fmla="*/ 75709 h 750918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1327524 w 2394000"/>
                <a:gd name="connsiteY7" fmla="*/ 749300 h 750918"/>
                <a:gd name="connsiteX8" fmla="*/ 0 w 2394000"/>
                <a:gd name="connsiteY8" fmla="*/ 676827 h 750918"/>
                <a:gd name="connsiteX9" fmla="*/ 0 w 2394000"/>
                <a:gd name="connsiteY9" fmla="*/ 75709 h 750918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1327524 w 2394000"/>
                <a:gd name="connsiteY7" fmla="*/ 749300 h 750918"/>
                <a:gd name="connsiteX8" fmla="*/ 0 w 2394000"/>
                <a:gd name="connsiteY8" fmla="*/ 75709 h 750918"/>
                <a:gd name="connsiteX0" fmla="*/ 1253433 w 2319909"/>
                <a:gd name="connsiteY0" fmla="*/ 749300 h 750918"/>
                <a:gd name="connsiteX1" fmla="*/ 0 w 2319909"/>
                <a:gd name="connsiteY1" fmla="*/ 1618 h 750918"/>
                <a:gd name="connsiteX2" fmla="*/ 1761433 w 2319909"/>
                <a:gd name="connsiteY2" fmla="*/ 0 h 750918"/>
                <a:gd name="connsiteX3" fmla="*/ 2245818 w 2319909"/>
                <a:gd name="connsiteY3" fmla="*/ 1618 h 750918"/>
                <a:gd name="connsiteX4" fmla="*/ 2319909 w 2319909"/>
                <a:gd name="connsiteY4" fmla="*/ 75709 h 750918"/>
                <a:gd name="connsiteX5" fmla="*/ 2319909 w 2319909"/>
                <a:gd name="connsiteY5" fmla="*/ 676827 h 750918"/>
                <a:gd name="connsiteX6" fmla="*/ 2245818 w 2319909"/>
                <a:gd name="connsiteY6" fmla="*/ 750918 h 750918"/>
                <a:gd name="connsiteX7" fmla="*/ 1253433 w 2319909"/>
                <a:gd name="connsiteY7" fmla="*/ 749300 h 750918"/>
                <a:gd name="connsiteX0" fmla="*/ 0 w 1066476"/>
                <a:gd name="connsiteY0" fmla="*/ 749300 h 750918"/>
                <a:gd name="connsiteX1" fmla="*/ 508000 w 1066476"/>
                <a:gd name="connsiteY1" fmla="*/ 0 h 750918"/>
                <a:gd name="connsiteX2" fmla="*/ 992385 w 1066476"/>
                <a:gd name="connsiteY2" fmla="*/ 1618 h 750918"/>
                <a:gd name="connsiteX3" fmla="*/ 1066476 w 1066476"/>
                <a:gd name="connsiteY3" fmla="*/ 75709 h 750918"/>
                <a:gd name="connsiteX4" fmla="*/ 1066476 w 1066476"/>
                <a:gd name="connsiteY4" fmla="*/ 676827 h 750918"/>
                <a:gd name="connsiteX5" fmla="*/ 992385 w 1066476"/>
                <a:gd name="connsiteY5" fmla="*/ 750918 h 750918"/>
                <a:gd name="connsiteX6" fmla="*/ 0 w 1066476"/>
                <a:gd name="connsiteY6" fmla="*/ 749300 h 750918"/>
                <a:gd name="connsiteX0" fmla="*/ 0 w 1066476"/>
                <a:gd name="connsiteY0" fmla="*/ 749300 h 750918"/>
                <a:gd name="connsiteX1" fmla="*/ 106636 w 1066476"/>
                <a:gd name="connsiteY1" fmla="*/ 582962 h 750918"/>
                <a:gd name="connsiteX2" fmla="*/ 508000 w 1066476"/>
                <a:gd name="connsiteY2" fmla="*/ 0 h 750918"/>
                <a:gd name="connsiteX3" fmla="*/ 992385 w 1066476"/>
                <a:gd name="connsiteY3" fmla="*/ 1618 h 750918"/>
                <a:gd name="connsiteX4" fmla="*/ 1066476 w 1066476"/>
                <a:gd name="connsiteY4" fmla="*/ 75709 h 750918"/>
                <a:gd name="connsiteX5" fmla="*/ 1066476 w 1066476"/>
                <a:gd name="connsiteY5" fmla="*/ 676827 h 750918"/>
                <a:gd name="connsiteX6" fmla="*/ 992385 w 1066476"/>
                <a:gd name="connsiteY6" fmla="*/ 750918 h 750918"/>
                <a:gd name="connsiteX7" fmla="*/ 0 w 1066476"/>
                <a:gd name="connsiteY7" fmla="*/ 749300 h 750918"/>
                <a:gd name="connsiteX0" fmla="*/ 0 w 1066476"/>
                <a:gd name="connsiteY0" fmla="*/ 749300 h 750918"/>
                <a:gd name="connsiteX1" fmla="*/ 111398 w 1066476"/>
                <a:gd name="connsiteY1" fmla="*/ 585339 h 750918"/>
                <a:gd name="connsiteX2" fmla="*/ 508000 w 1066476"/>
                <a:gd name="connsiteY2" fmla="*/ 0 h 750918"/>
                <a:gd name="connsiteX3" fmla="*/ 992385 w 1066476"/>
                <a:gd name="connsiteY3" fmla="*/ 1618 h 750918"/>
                <a:gd name="connsiteX4" fmla="*/ 1066476 w 1066476"/>
                <a:gd name="connsiteY4" fmla="*/ 75709 h 750918"/>
                <a:gd name="connsiteX5" fmla="*/ 1066476 w 1066476"/>
                <a:gd name="connsiteY5" fmla="*/ 676827 h 750918"/>
                <a:gd name="connsiteX6" fmla="*/ 992385 w 1066476"/>
                <a:gd name="connsiteY6" fmla="*/ 750918 h 750918"/>
                <a:gd name="connsiteX7" fmla="*/ 0 w 1066476"/>
                <a:gd name="connsiteY7" fmla="*/ 749300 h 750918"/>
                <a:gd name="connsiteX0" fmla="*/ 0 w 1149820"/>
                <a:gd name="connsiteY0" fmla="*/ 746923 h 750918"/>
                <a:gd name="connsiteX1" fmla="*/ 194742 w 1149820"/>
                <a:gd name="connsiteY1" fmla="*/ 585339 h 750918"/>
                <a:gd name="connsiteX2" fmla="*/ 591344 w 1149820"/>
                <a:gd name="connsiteY2" fmla="*/ 0 h 750918"/>
                <a:gd name="connsiteX3" fmla="*/ 1075729 w 1149820"/>
                <a:gd name="connsiteY3" fmla="*/ 1618 h 750918"/>
                <a:gd name="connsiteX4" fmla="*/ 1149820 w 1149820"/>
                <a:gd name="connsiteY4" fmla="*/ 75709 h 750918"/>
                <a:gd name="connsiteX5" fmla="*/ 1149820 w 1149820"/>
                <a:gd name="connsiteY5" fmla="*/ 676827 h 750918"/>
                <a:gd name="connsiteX6" fmla="*/ 1075729 w 1149820"/>
                <a:gd name="connsiteY6" fmla="*/ 750918 h 750918"/>
                <a:gd name="connsiteX7" fmla="*/ 0 w 1149820"/>
                <a:gd name="connsiteY7" fmla="*/ 746923 h 750918"/>
                <a:gd name="connsiteX0" fmla="*/ 0 w 1178395"/>
                <a:gd name="connsiteY0" fmla="*/ 746923 h 750918"/>
                <a:gd name="connsiteX1" fmla="*/ 223317 w 1178395"/>
                <a:gd name="connsiteY1" fmla="*/ 585339 h 750918"/>
                <a:gd name="connsiteX2" fmla="*/ 619919 w 1178395"/>
                <a:gd name="connsiteY2" fmla="*/ 0 h 750918"/>
                <a:gd name="connsiteX3" fmla="*/ 1104304 w 1178395"/>
                <a:gd name="connsiteY3" fmla="*/ 1618 h 750918"/>
                <a:gd name="connsiteX4" fmla="*/ 1178395 w 1178395"/>
                <a:gd name="connsiteY4" fmla="*/ 75709 h 750918"/>
                <a:gd name="connsiteX5" fmla="*/ 1178395 w 1178395"/>
                <a:gd name="connsiteY5" fmla="*/ 676827 h 750918"/>
                <a:gd name="connsiteX6" fmla="*/ 1104304 w 1178395"/>
                <a:gd name="connsiteY6" fmla="*/ 750918 h 750918"/>
                <a:gd name="connsiteX7" fmla="*/ 0 w 1178395"/>
                <a:gd name="connsiteY7" fmla="*/ 746923 h 750918"/>
                <a:gd name="connsiteX0" fmla="*/ 0 w 1171251"/>
                <a:gd name="connsiteY0" fmla="*/ 737418 h 750918"/>
                <a:gd name="connsiteX1" fmla="*/ 216173 w 1171251"/>
                <a:gd name="connsiteY1" fmla="*/ 585339 h 750918"/>
                <a:gd name="connsiteX2" fmla="*/ 612775 w 1171251"/>
                <a:gd name="connsiteY2" fmla="*/ 0 h 750918"/>
                <a:gd name="connsiteX3" fmla="*/ 1097160 w 1171251"/>
                <a:gd name="connsiteY3" fmla="*/ 1618 h 750918"/>
                <a:gd name="connsiteX4" fmla="*/ 1171251 w 1171251"/>
                <a:gd name="connsiteY4" fmla="*/ 75709 h 750918"/>
                <a:gd name="connsiteX5" fmla="*/ 1171251 w 1171251"/>
                <a:gd name="connsiteY5" fmla="*/ 676827 h 750918"/>
                <a:gd name="connsiteX6" fmla="*/ 1097160 w 1171251"/>
                <a:gd name="connsiteY6" fmla="*/ 750918 h 750918"/>
                <a:gd name="connsiteX7" fmla="*/ 0 w 1171251"/>
                <a:gd name="connsiteY7" fmla="*/ 737418 h 75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1251" h="750918">
                  <a:moveTo>
                    <a:pt x="0" y="737418"/>
                  </a:moveTo>
                  <a:lnTo>
                    <a:pt x="216173" y="585339"/>
                  </a:lnTo>
                  <a:lnTo>
                    <a:pt x="612775" y="0"/>
                  </a:lnTo>
                  <a:lnTo>
                    <a:pt x="1097160" y="1618"/>
                  </a:lnTo>
                  <a:cubicBezTo>
                    <a:pt x="1138079" y="1618"/>
                    <a:pt x="1171251" y="34790"/>
                    <a:pt x="1171251" y="75709"/>
                  </a:cubicBezTo>
                  <a:lnTo>
                    <a:pt x="1171251" y="676827"/>
                  </a:lnTo>
                  <a:cubicBezTo>
                    <a:pt x="1171251" y="717746"/>
                    <a:pt x="1138079" y="750918"/>
                    <a:pt x="1097160" y="750918"/>
                  </a:cubicBezTo>
                  <a:lnTo>
                    <a:pt x="0" y="7374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hilly" dir="t">
                <a:rot lat="0" lon="0" rev="18480000"/>
              </a:lightRig>
            </a:scene3d>
            <a:sp3d prstMaterial="clear">
              <a:bevelT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8" name="任意多边形 13"/>
            <p:cNvSpPr/>
            <p:nvPr/>
          </p:nvSpPr>
          <p:spPr bwMode="auto">
            <a:xfrm>
              <a:off x="4685963" y="1590793"/>
              <a:ext cx="811325" cy="1044383"/>
            </a:xfrm>
            <a:custGeom>
              <a:avLst/>
              <a:gdLst>
                <a:gd name="connsiteX0" fmla="*/ 457200 w 933450"/>
                <a:gd name="connsiteY0" fmla="*/ 0 h 1127125"/>
                <a:gd name="connsiteX1" fmla="*/ 311150 w 933450"/>
                <a:gd name="connsiteY1" fmla="*/ 111125 h 1127125"/>
                <a:gd name="connsiteX2" fmla="*/ 130175 w 933450"/>
                <a:gd name="connsiteY2" fmla="*/ 269875 h 1127125"/>
                <a:gd name="connsiteX3" fmla="*/ 22225 w 933450"/>
                <a:gd name="connsiteY3" fmla="*/ 371475 h 1127125"/>
                <a:gd name="connsiteX4" fmla="*/ 0 w 933450"/>
                <a:gd name="connsiteY4" fmla="*/ 454025 h 1127125"/>
                <a:gd name="connsiteX5" fmla="*/ 44450 w 933450"/>
                <a:gd name="connsiteY5" fmla="*/ 504825 h 1127125"/>
                <a:gd name="connsiteX6" fmla="*/ 327025 w 933450"/>
                <a:gd name="connsiteY6" fmla="*/ 622300 h 1127125"/>
                <a:gd name="connsiteX7" fmla="*/ 463550 w 933450"/>
                <a:gd name="connsiteY7" fmla="*/ 758825 h 1127125"/>
                <a:gd name="connsiteX8" fmla="*/ 463550 w 933450"/>
                <a:gd name="connsiteY8" fmla="*/ 965200 h 1127125"/>
                <a:gd name="connsiteX9" fmla="*/ 355600 w 933450"/>
                <a:gd name="connsiteY9" fmla="*/ 1082675 h 1127125"/>
                <a:gd name="connsiteX10" fmla="*/ 244475 w 933450"/>
                <a:gd name="connsiteY10" fmla="*/ 1127125 h 1127125"/>
                <a:gd name="connsiteX11" fmla="*/ 463550 w 933450"/>
                <a:gd name="connsiteY11" fmla="*/ 1120775 h 1127125"/>
                <a:gd name="connsiteX12" fmla="*/ 933450 w 933450"/>
                <a:gd name="connsiteY12" fmla="*/ 384175 h 1127125"/>
                <a:gd name="connsiteX13" fmla="*/ 841375 w 933450"/>
                <a:gd name="connsiteY13" fmla="*/ 390525 h 1127125"/>
                <a:gd name="connsiteX14" fmla="*/ 866775 w 933450"/>
                <a:gd name="connsiteY14" fmla="*/ 292100 h 1127125"/>
                <a:gd name="connsiteX15" fmla="*/ 831850 w 933450"/>
                <a:gd name="connsiteY15" fmla="*/ 149225 h 1127125"/>
                <a:gd name="connsiteX16" fmla="*/ 717550 w 933450"/>
                <a:gd name="connsiteY16" fmla="*/ 53975 h 1127125"/>
                <a:gd name="connsiteX17" fmla="*/ 568325 w 933450"/>
                <a:gd name="connsiteY17" fmla="*/ 0 h 1127125"/>
                <a:gd name="connsiteX18" fmla="*/ 457200 w 933450"/>
                <a:gd name="connsiteY18" fmla="*/ 0 h 1127125"/>
                <a:gd name="connsiteX0" fmla="*/ 457200 w 933450"/>
                <a:gd name="connsiteY0" fmla="*/ 0 h 1127125"/>
                <a:gd name="connsiteX1" fmla="*/ 311150 w 933450"/>
                <a:gd name="connsiteY1" fmla="*/ 111125 h 1127125"/>
                <a:gd name="connsiteX2" fmla="*/ 130175 w 933450"/>
                <a:gd name="connsiteY2" fmla="*/ 269875 h 1127125"/>
                <a:gd name="connsiteX3" fmla="*/ 22225 w 933450"/>
                <a:gd name="connsiteY3" fmla="*/ 371475 h 1127125"/>
                <a:gd name="connsiteX4" fmla="*/ 0 w 933450"/>
                <a:gd name="connsiteY4" fmla="*/ 454025 h 1127125"/>
                <a:gd name="connsiteX5" fmla="*/ 44450 w 933450"/>
                <a:gd name="connsiteY5" fmla="*/ 504825 h 1127125"/>
                <a:gd name="connsiteX6" fmla="*/ 327025 w 933450"/>
                <a:gd name="connsiteY6" fmla="*/ 622300 h 1127125"/>
                <a:gd name="connsiteX7" fmla="*/ 463550 w 933450"/>
                <a:gd name="connsiteY7" fmla="*/ 758825 h 1127125"/>
                <a:gd name="connsiteX8" fmla="*/ 463550 w 933450"/>
                <a:gd name="connsiteY8" fmla="*/ 965200 h 1127125"/>
                <a:gd name="connsiteX9" fmla="*/ 355600 w 933450"/>
                <a:gd name="connsiteY9" fmla="*/ 1082675 h 1127125"/>
                <a:gd name="connsiteX10" fmla="*/ 244475 w 933450"/>
                <a:gd name="connsiteY10" fmla="*/ 1127125 h 1127125"/>
                <a:gd name="connsiteX11" fmla="*/ 400050 w 933450"/>
                <a:gd name="connsiteY11" fmla="*/ 1092200 h 1127125"/>
                <a:gd name="connsiteX12" fmla="*/ 933450 w 933450"/>
                <a:gd name="connsiteY12" fmla="*/ 384175 h 1127125"/>
                <a:gd name="connsiteX13" fmla="*/ 841375 w 933450"/>
                <a:gd name="connsiteY13" fmla="*/ 390525 h 1127125"/>
                <a:gd name="connsiteX14" fmla="*/ 866775 w 933450"/>
                <a:gd name="connsiteY14" fmla="*/ 292100 h 1127125"/>
                <a:gd name="connsiteX15" fmla="*/ 831850 w 933450"/>
                <a:gd name="connsiteY15" fmla="*/ 149225 h 1127125"/>
                <a:gd name="connsiteX16" fmla="*/ 717550 w 933450"/>
                <a:gd name="connsiteY16" fmla="*/ 53975 h 1127125"/>
                <a:gd name="connsiteX17" fmla="*/ 568325 w 933450"/>
                <a:gd name="connsiteY17" fmla="*/ 0 h 1127125"/>
                <a:gd name="connsiteX18" fmla="*/ 457200 w 933450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27025 w 866775"/>
                <a:gd name="connsiteY6" fmla="*/ 622300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400050 w 866775"/>
                <a:gd name="connsiteY11" fmla="*/ 1092200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27025 w 866775"/>
                <a:gd name="connsiteY6" fmla="*/ 622300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27025 w 866775"/>
                <a:gd name="connsiteY6" fmla="*/ 622300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4450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44500 w 866775"/>
                <a:gd name="connsiteY7" fmla="*/ 758825 h 1127125"/>
                <a:gd name="connsiteX8" fmla="*/ 444500 w 866775"/>
                <a:gd name="connsiteY8" fmla="*/ 962025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44500 w 866775"/>
                <a:gd name="connsiteY7" fmla="*/ 758825 h 1127125"/>
                <a:gd name="connsiteX8" fmla="*/ 444500 w 866775"/>
                <a:gd name="connsiteY8" fmla="*/ 962025 h 1127125"/>
                <a:gd name="connsiteX9" fmla="*/ 336550 w 866775"/>
                <a:gd name="connsiteY9" fmla="*/ 10699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0 w 876300"/>
                <a:gd name="connsiteY3" fmla="*/ 396875 h 1127125"/>
                <a:gd name="connsiteX4" fmla="*/ 9525 w 876300"/>
                <a:gd name="connsiteY4" fmla="*/ 45402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540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0 w 876300"/>
                <a:gd name="connsiteY3" fmla="*/ 396875 h 1127125"/>
                <a:gd name="connsiteX4" fmla="*/ 0 w 876300"/>
                <a:gd name="connsiteY4" fmla="*/ 46037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540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22225 w 876300"/>
                <a:gd name="connsiteY3" fmla="*/ 393700 h 1127125"/>
                <a:gd name="connsiteX4" fmla="*/ 0 w 876300"/>
                <a:gd name="connsiteY4" fmla="*/ 46037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540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22225 w 876300"/>
                <a:gd name="connsiteY3" fmla="*/ 393700 h 1127125"/>
                <a:gd name="connsiteX4" fmla="*/ 0 w 876300"/>
                <a:gd name="connsiteY4" fmla="*/ 46037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286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03225 w 876300"/>
                <a:gd name="connsiteY11" fmla="*/ 1082675 h 1122363"/>
                <a:gd name="connsiteX12" fmla="*/ 857250 w 876300"/>
                <a:gd name="connsiteY12" fmla="*/ 393700 h 1122363"/>
                <a:gd name="connsiteX13" fmla="*/ 850900 w 876300"/>
                <a:gd name="connsiteY13" fmla="*/ 390525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386556 w 876300"/>
                <a:gd name="connsiteY11" fmla="*/ 1063625 h 1122363"/>
                <a:gd name="connsiteX12" fmla="*/ 857250 w 876300"/>
                <a:gd name="connsiteY12" fmla="*/ 393700 h 1122363"/>
                <a:gd name="connsiteX13" fmla="*/ 850900 w 876300"/>
                <a:gd name="connsiteY13" fmla="*/ 390525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57250 w 876300"/>
                <a:gd name="connsiteY12" fmla="*/ 393700 h 1122363"/>
                <a:gd name="connsiteX13" fmla="*/ 850900 w 876300"/>
                <a:gd name="connsiteY13" fmla="*/ 390525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57250 w 876300"/>
                <a:gd name="connsiteY12" fmla="*/ 393700 h 1122363"/>
                <a:gd name="connsiteX13" fmla="*/ 860425 w 876300"/>
                <a:gd name="connsiteY13" fmla="*/ 385763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57250 w 876300"/>
                <a:gd name="connsiteY12" fmla="*/ 393700 h 1122363"/>
                <a:gd name="connsiteX13" fmla="*/ 869950 w 876300"/>
                <a:gd name="connsiteY13" fmla="*/ 376238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69950 w 876300"/>
                <a:gd name="connsiteY12" fmla="*/ 376238 h 1122363"/>
                <a:gd name="connsiteX13" fmla="*/ 876300 w 876300"/>
                <a:gd name="connsiteY13" fmla="*/ 292100 h 1122363"/>
                <a:gd name="connsiteX14" fmla="*/ 841375 w 876300"/>
                <a:gd name="connsiteY14" fmla="*/ 149225 h 1122363"/>
                <a:gd name="connsiteX15" fmla="*/ 727075 w 876300"/>
                <a:gd name="connsiteY15" fmla="*/ 53975 h 1122363"/>
                <a:gd name="connsiteX16" fmla="*/ 577850 w 876300"/>
                <a:gd name="connsiteY16" fmla="*/ 0 h 1122363"/>
                <a:gd name="connsiteX17" fmla="*/ 466725 w 876300"/>
                <a:gd name="connsiteY17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69950 w 876300"/>
                <a:gd name="connsiteY12" fmla="*/ 376238 h 1122363"/>
                <a:gd name="connsiteX13" fmla="*/ 876300 w 876300"/>
                <a:gd name="connsiteY13" fmla="*/ 292100 h 1122363"/>
                <a:gd name="connsiteX14" fmla="*/ 841375 w 876300"/>
                <a:gd name="connsiteY14" fmla="*/ 149225 h 1122363"/>
                <a:gd name="connsiteX15" fmla="*/ 727075 w 876300"/>
                <a:gd name="connsiteY15" fmla="*/ 53975 h 1122363"/>
                <a:gd name="connsiteX16" fmla="*/ 577850 w 876300"/>
                <a:gd name="connsiteY16" fmla="*/ 0 h 1122363"/>
                <a:gd name="connsiteX17" fmla="*/ 466725 w 876300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3175 h 1125538"/>
                <a:gd name="connsiteX1" fmla="*/ 320675 w 876311"/>
                <a:gd name="connsiteY1" fmla="*/ 114300 h 1125538"/>
                <a:gd name="connsiteX2" fmla="*/ 139700 w 876311"/>
                <a:gd name="connsiteY2" fmla="*/ 273050 h 1125538"/>
                <a:gd name="connsiteX3" fmla="*/ 22225 w 876311"/>
                <a:gd name="connsiteY3" fmla="*/ 396875 h 1125538"/>
                <a:gd name="connsiteX4" fmla="*/ 0 w 876311"/>
                <a:gd name="connsiteY4" fmla="*/ 463550 h 1125538"/>
                <a:gd name="connsiteX5" fmla="*/ 53975 w 876311"/>
                <a:gd name="connsiteY5" fmla="*/ 508000 h 1125538"/>
                <a:gd name="connsiteX6" fmla="*/ 323850 w 876311"/>
                <a:gd name="connsiteY6" fmla="*/ 635000 h 1125538"/>
                <a:gd name="connsiteX7" fmla="*/ 454025 w 876311"/>
                <a:gd name="connsiteY7" fmla="*/ 762000 h 1125538"/>
                <a:gd name="connsiteX8" fmla="*/ 454025 w 876311"/>
                <a:gd name="connsiteY8" fmla="*/ 965200 h 1125538"/>
                <a:gd name="connsiteX9" fmla="*/ 346075 w 876311"/>
                <a:gd name="connsiteY9" fmla="*/ 1073150 h 1125538"/>
                <a:gd name="connsiteX10" fmla="*/ 223838 w 876311"/>
                <a:gd name="connsiteY10" fmla="*/ 1125538 h 1125538"/>
                <a:gd name="connsiteX11" fmla="*/ 422275 w 876311"/>
                <a:gd name="connsiteY11" fmla="*/ 1033463 h 1125538"/>
                <a:gd name="connsiteX12" fmla="*/ 869950 w 876311"/>
                <a:gd name="connsiteY12" fmla="*/ 379413 h 1125538"/>
                <a:gd name="connsiteX13" fmla="*/ 876300 w 876311"/>
                <a:gd name="connsiteY13" fmla="*/ 295275 h 1125538"/>
                <a:gd name="connsiteX14" fmla="*/ 841375 w 876311"/>
                <a:gd name="connsiteY14" fmla="*/ 152400 h 1125538"/>
                <a:gd name="connsiteX15" fmla="*/ 727075 w 876311"/>
                <a:gd name="connsiteY15" fmla="*/ 57150 h 1125538"/>
                <a:gd name="connsiteX16" fmla="*/ 577850 w 876311"/>
                <a:gd name="connsiteY16" fmla="*/ 3175 h 1125538"/>
                <a:gd name="connsiteX17" fmla="*/ 466725 w 876311"/>
                <a:gd name="connsiteY17" fmla="*/ 3175 h 1125538"/>
                <a:gd name="connsiteX0" fmla="*/ 466725 w 876311"/>
                <a:gd name="connsiteY0" fmla="*/ 5357 h 1127720"/>
                <a:gd name="connsiteX1" fmla="*/ 320675 w 876311"/>
                <a:gd name="connsiteY1" fmla="*/ 116482 h 1127720"/>
                <a:gd name="connsiteX2" fmla="*/ 139700 w 876311"/>
                <a:gd name="connsiteY2" fmla="*/ 275232 h 1127720"/>
                <a:gd name="connsiteX3" fmla="*/ 22225 w 876311"/>
                <a:gd name="connsiteY3" fmla="*/ 399057 h 1127720"/>
                <a:gd name="connsiteX4" fmla="*/ 0 w 876311"/>
                <a:gd name="connsiteY4" fmla="*/ 465732 h 1127720"/>
                <a:gd name="connsiteX5" fmla="*/ 53975 w 876311"/>
                <a:gd name="connsiteY5" fmla="*/ 510182 h 1127720"/>
                <a:gd name="connsiteX6" fmla="*/ 323850 w 876311"/>
                <a:gd name="connsiteY6" fmla="*/ 637182 h 1127720"/>
                <a:gd name="connsiteX7" fmla="*/ 454025 w 876311"/>
                <a:gd name="connsiteY7" fmla="*/ 764182 h 1127720"/>
                <a:gd name="connsiteX8" fmla="*/ 454025 w 876311"/>
                <a:gd name="connsiteY8" fmla="*/ 967382 h 1127720"/>
                <a:gd name="connsiteX9" fmla="*/ 346075 w 876311"/>
                <a:gd name="connsiteY9" fmla="*/ 1075332 h 1127720"/>
                <a:gd name="connsiteX10" fmla="*/ 223838 w 876311"/>
                <a:gd name="connsiteY10" fmla="*/ 1127720 h 1127720"/>
                <a:gd name="connsiteX11" fmla="*/ 422275 w 876311"/>
                <a:gd name="connsiteY11" fmla="*/ 1035645 h 1127720"/>
                <a:gd name="connsiteX12" fmla="*/ 869950 w 876311"/>
                <a:gd name="connsiteY12" fmla="*/ 381595 h 1127720"/>
                <a:gd name="connsiteX13" fmla="*/ 876300 w 876311"/>
                <a:gd name="connsiteY13" fmla="*/ 297457 h 1127720"/>
                <a:gd name="connsiteX14" fmla="*/ 841375 w 876311"/>
                <a:gd name="connsiteY14" fmla="*/ 154582 h 1127720"/>
                <a:gd name="connsiteX15" fmla="*/ 727075 w 876311"/>
                <a:gd name="connsiteY15" fmla="*/ 59332 h 1127720"/>
                <a:gd name="connsiteX16" fmla="*/ 577850 w 876311"/>
                <a:gd name="connsiteY16" fmla="*/ 5357 h 1127720"/>
                <a:gd name="connsiteX17" fmla="*/ 466725 w 876311"/>
                <a:gd name="connsiteY17" fmla="*/ 5357 h 112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76311" h="1127720">
                  <a:moveTo>
                    <a:pt x="466725" y="5357"/>
                  </a:moveTo>
                  <a:lnTo>
                    <a:pt x="320675" y="116482"/>
                  </a:lnTo>
                  <a:lnTo>
                    <a:pt x="139700" y="275232"/>
                  </a:lnTo>
                  <a:lnTo>
                    <a:pt x="22225" y="399057"/>
                  </a:lnTo>
                  <a:lnTo>
                    <a:pt x="0" y="465732"/>
                  </a:lnTo>
                  <a:lnTo>
                    <a:pt x="53975" y="510182"/>
                  </a:lnTo>
                  <a:lnTo>
                    <a:pt x="323850" y="637182"/>
                  </a:lnTo>
                  <a:lnTo>
                    <a:pt x="454025" y="764182"/>
                  </a:lnTo>
                  <a:lnTo>
                    <a:pt x="454025" y="967382"/>
                  </a:lnTo>
                  <a:lnTo>
                    <a:pt x="346075" y="1075332"/>
                  </a:lnTo>
                  <a:lnTo>
                    <a:pt x="223838" y="1127720"/>
                  </a:lnTo>
                  <a:lnTo>
                    <a:pt x="422275" y="1035645"/>
                  </a:lnTo>
                  <a:lnTo>
                    <a:pt x="869950" y="381595"/>
                  </a:lnTo>
                  <a:cubicBezTo>
                    <a:pt x="872067" y="353549"/>
                    <a:pt x="876564" y="351697"/>
                    <a:pt x="876300" y="297457"/>
                  </a:cubicBezTo>
                  <a:cubicBezTo>
                    <a:pt x="867039" y="223638"/>
                    <a:pt x="874448" y="242688"/>
                    <a:pt x="841375" y="154582"/>
                  </a:cubicBezTo>
                  <a:cubicBezTo>
                    <a:pt x="793750" y="101400"/>
                    <a:pt x="777082" y="91082"/>
                    <a:pt x="727075" y="59332"/>
                  </a:cubicBezTo>
                  <a:cubicBezTo>
                    <a:pt x="672570" y="27052"/>
                    <a:pt x="651404" y="18586"/>
                    <a:pt x="577850" y="5357"/>
                  </a:cubicBezTo>
                  <a:cubicBezTo>
                    <a:pt x="516996" y="-1787"/>
                    <a:pt x="515673" y="-1786"/>
                    <a:pt x="466725" y="5357"/>
                  </a:cubicBezTo>
                  <a:close/>
                </a:path>
              </a:pathLst>
            </a:custGeom>
            <a:gradFill flip="none" rotWithShape="1">
              <a:gsLst>
                <a:gs pos="9800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8000">
                  <a:schemeClr val="bg1">
                    <a:lumMod val="8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9" name="任意多边形 14"/>
            <p:cNvSpPr/>
            <p:nvPr/>
          </p:nvSpPr>
          <p:spPr bwMode="auto">
            <a:xfrm>
              <a:off x="3791138" y="1945659"/>
              <a:ext cx="1371301" cy="693927"/>
            </a:xfrm>
            <a:custGeom>
              <a:avLst/>
              <a:gdLst/>
              <a:ahLst/>
              <a:cxnLst/>
              <a:rect l="l" t="t" r="r" b="b"/>
              <a:pathLst>
                <a:path w="1481140" h="749300">
                  <a:moveTo>
                    <a:pt x="1004096" y="0"/>
                  </a:moveTo>
                  <a:cubicBezTo>
                    <a:pt x="992454" y="26458"/>
                    <a:pt x="996688" y="17992"/>
                    <a:pt x="997746" y="60325"/>
                  </a:cubicBezTo>
                  <a:cubicBezTo>
                    <a:pt x="1014679" y="87578"/>
                    <a:pt x="1007006" y="87048"/>
                    <a:pt x="1048546" y="120650"/>
                  </a:cubicBezTo>
                  <a:cubicBezTo>
                    <a:pt x="1087439" y="132292"/>
                    <a:pt x="1095377" y="134409"/>
                    <a:pt x="1143796" y="155575"/>
                  </a:cubicBezTo>
                  <a:cubicBezTo>
                    <a:pt x="1203063" y="175683"/>
                    <a:pt x="1224229" y="195792"/>
                    <a:pt x="1264446" y="215900"/>
                  </a:cubicBezTo>
                  <a:cubicBezTo>
                    <a:pt x="1327416" y="252942"/>
                    <a:pt x="1341969" y="258233"/>
                    <a:pt x="1410496" y="327025"/>
                  </a:cubicBezTo>
                  <a:cubicBezTo>
                    <a:pt x="1462619" y="396610"/>
                    <a:pt x="1459973" y="365390"/>
                    <a:pt x="1481140" y="492919"/>
                  </a:cubicBezTo>
                  <a:cubicBezTo>
                    <a:pt x="1464207" y="614627"/>
                    <a:pt x="1458385" y="591079"/>
                    <a:pt x="1413671" y="655637"/>
                  </a:cubicBezTo>
                  <a:cubicBezTo>
                    <a:pt x="1327946" y="717020"/>
                    <a:pt x="1293021" y="728398"/>
                    <a:pt x="1223171" y="739775"/>
                  </a:cubicBezTo>
                  <a:lnTo>
                    <a:pt x="939221" y="744728"/>
                  </a:lnTo>
                  <a:lnTo>
                    <a:pt x="939802" y="747682"/>
                  </a:lnTo>
                  <a:lnTo>
                    <a:pt x="788927" y="747349"/>
                  </a:lnTo>
                  <a:lnTo>
                    <a:pt x="677071" y="749300"/>
                  </a:lnTo>
                  <a:cubicBezTo>
                    <a:pt x="677077" y="748567"/>
                    <a:pt x="677084" y="747835"/>
                    <a:pt x="677090" y="747102"/>
                  </a:cubicBezTo>
                  <a:lnTo>
                    <a:pt x="90700" y="745808"/>
                  </a:lnTo>
                  <a:cubicBezTo>
                    <a:pt x="40608" y="745808"/>
                    <a:pt x="0" y="705200"/>
                    <a:pt x="0" y="655108"/>
                  </a:cubicBezTo>
                  <a:lnTo>
                    <a:pt x="0" y="98508"/>
                  </a:lnTo>
                  <a:cubicBezTo>
                    <a:pt x="0" y="48416"/>
                    <a:pt x="40608" y="7808"/>
                    <a:pt x="90700" y="7808"/>
                  </a:cubicBezTo>
                  <a:lnTo>
                    <a:pt x="683404" y="5215"/>
                  </a:lnTo>
                  <a:lnTo>
                    <a:pt x="683421" y="3175"/>
                  </a:lnTo>
                  <a:close/>
                </a:path>
              </a:pathLst>
            </a:custGeom>
            <a:gradFill>
              <a:gsLst>
                <a:gs pos="0">
                  <a:srgbClr val="577B27"/>
                </a:gs>
                <a:gs pos="50000">
                  <a:srgbClr val="79AA38"/>
                </a:gs>
                <a:gs pos="100000">
                  <a:srgbClr val="86BA3F"/>
                </a:gs>
              </a:gsLst>
              <a:lin ang="8100000" scaled="1"/>
            </a:gradFill>
            <a:ln>
              <a:noFill/>
            </a:ln>
            <a:effectLst>
              <a:innerShdw blurRad="139700" dist="50800">
                <a:srgbClr val="577B27">
                  <a:alpha val="50000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1" name="TextBox 20"/>
            <p:cNvSpPr txBox="1">
              <a:spLocks noChangeArrowheads="1"/>
            </p:cNvSpPr>
            <p:nvPr/>
          </p:nvSpPr>
          <p:spPr bwMode="auto">
            <a:xfrm>
              <a:off x="5250417" y="1891019"/>
              <a:ext cx="77296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/>
              <a:r>
                <a:rPr kumimoji="0" lang="en-US" altLang="zh-CN" sz="4000" dirty="0">
                  <a:solidFill>
                    <a:schemeClr val="accent3"/>
                  </a:solidFill>
                  <a:latin typeface="Berlin Sans FB Demi" pitchFamily="34" charset="0"/>
                  <a:ea typeface="Microsoft YaHei"/>
                  <a:cs typeface="Mangal" pitchFamily="2"/>
                </a:rPr>
                <a:t>02</a:t>
              </a:r>
              <a:endParaRPr kumimoji="0" lang="zh-CN" altLang="en-US" sz="4000" dirty="0">
                <a:solidFill>
                  <a:schemeClr val="accent3"/>
                </a:solidFill>
                <a:latin typeface="Berlin Sans FB Demi" pitchFamily="34" charset="0"/>
                <a:ea typeface="Microsoft YaHei"/>
                <a:cs typeface="Mangal" pitchFamily="2"/>
              </a:endParaRPr>
            </a:p>
          </p:txBody>
        </p:sp>
      </p:grpSp>
      <p:sp>
        <p:nvSpPr>
          <p:cNvPr id="27" name="矩形 26"/>
          <p:cNvSpPr/>
          <p:nvPr/>
        </p:nvSpPr>
        <p:spPr>
          <a:xfrm>
            <a:off x="575816" y="1691605"/>
            <a:ext cx="40324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en-US" altLang="zh-TW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  <a:cs typeface="Mangal" pitchFamily="2"/>
              </a:rPr>
              <a:t>Chio-Tain</a:t>
            </a:r>
            <a:r>
              <a:rPr kumimoji="0" lang="en-US" altLang="zh-TW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  <a:cs typeface="Mangal" pitchFamily="2"/>
              </a:rPr>
              <a:t> Folk Drum</a:t>
            </a:r>
          </a:p>
        </p:txBody>
      </p:sp>
      <p:pic>
        <p:nvPicPr>
          <p:cNvPr id="21507" name="內容版面配置區 3" descr="八家將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60393" y="2645837"/>
            <a:ext cx="3777834" cy="2263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摺角紙張 27"/>
          <p:cNvSpPr/>
          <p:nvPr/>
        </p:nvSpPr>
        <p:spPr>
          <a:xfrm>
            <a:off x="5760392" y="2645837"/>
            <a:ext cx="3780000" cy="2268000"/>
          </a:xfrm>
          <a:prstGeom prst="foldedCorner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506" name="圖片 2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60392" y="290599"/>
            <a:ext cx="3780000" cy="22651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摺角紙張 28"/>
          <p:cNvSpPr/>
          <p:nvPr/>
        </p:nvSpPr>
        <p:spPr>
          <a:xfrm>
            <a:off x="5760392" y="287701"/>
            <a:ext cx="3780000" cy="2268000"/>
          </a:xfrm>
          <a:prstGeom prst="foldedCorner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" name="组合 1"/>
          <p:cNvGrpSpPr/>
          <p:nvPr/>
        </p:nvGrpSpPr>
        <p:grpSpPr>
          <a:xfrm>
            <a:off x="575816" y="4643933"/>
            <a:ext cx="2232248" cy="1047332"/>
            <a:chOff x="4505271" y="465226"/>
            <a:chExt cx="2232248" cy="1047332"/>
          </a:xfrm>
        </p:grpSpPr>
        <p:sp>
          <p:nvSpPr>
            <p:cNvPr id="22" name="圆角矩形 9"/>
            <p:cNvSpPr/>
            <p:nvPr/>
          </p:nvSpPr>
          <p:spPr bwMode="auto">
            <a:xfrm>
              <a:off x="5636746" y="816659"/>
              <a:ext cx="1084393" cy="695897"/>
            </a:xfrm>
            <a:custGeom>
              <a:avLst/>
              <a:gdLst>
                <a:gd name="connsiteX0" fmla="*/ 0 w 2394000"/>
                <a:gd name="connsiteY0" fmla="*/ 74091 h 749300"/>
                <a:gd name="connsiteX1" fmla="*/ 74091 w 2394000"/>
                <a:gd name="connsiteY1" fmla="*/ 0 h 749300"/>
                <a:gd name="connsiteX2" fmla="*/ 2319909 w 2394000"/>
                <a:gd name="connsiteY2" fmla="*/ 0 h 749300"/>
                <a:gd name="connsiteX3" fmla="*/ 2394000 w 2394000"/>
                <a:gd name="connsiteY3" fmla="*/ 74091 h 749300"/>
                <a:gd name="connsiteX4" fmla="*/ 2394000 w 2394000"/>
                <a:gd name="connsiteY4" fmla="*/ 675209 h 749300"/>
                <a:gd name="connsiteX5" fmla="*/ 2319909 w 2394000"/>
                <a:gd name="connsiteY5" fmla="*/ 749300 h 749300"/>
                <a:gd name="connsiteX6" fmla="*/ 74091 w 2394000"/>
                <a:gd name="connsiteY6" fmla="*/ 749300 h 749300"/>
                <a:gd name="connsiteX7" fmla="*/ 0 w 2394000"/>
                <a:gd name="connsiteY7" fmla="*/ 675209 h 749300"/>
                <a:gd name="connsiteX8" fmla="*/ 0 w 2394000"/>
                <a:gd name="connsiteY8" fmla="*/ 74091 h 749300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74091 w 2394000"/>
                <a:gd name="connsiteY7" fmla="*/ 750918 h 750918"/>
                <a:gd name="connsiteX8" fmla="*/ 0 w 2394000"/>
                <a:gd name="connsiteY8" fmla="*/ 676827 h 750918"/>
                <a:gd name="connsiteX9" fmla="*/ 0 w 2394000"/>
                <a:gd name="connsiteY9" fmla="*/ 75709 h 750918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1327524 w 2394000"/>
                <a:gd name="connsiteY7" fmla="*/ 749300 h 750918"/>
                <a:gd name="connsiteX8" fmla="*/ 74091 w 2394000"/>
                <a:gd name="connsiteY8" fmla="*/ 750918 h 750918"/>
                <a:gd name="connsiteX9" fmla="*/ 0 w 2394000"/>
                <a:gd name="connsiteY9" fmla="*/ 676827 h 750918"/>
                <a:gd name="connsiteX10" fmla="*/ 0 w 2394000"/>
                <a:gd name="connsiteY10" fmla="*/ 75709 h 750918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1327524 w 2394000"/>
                <a:gd name="connsiteY7" fmla="*/ 749300 h 750918"/>
                <a:gd name="connsiteX8" fmla="*/ 0 w 2394000"/>
                <a:gd name="connsiteY8" fmla="*/ 676827 h 750918"/>
                <a:gd name="connsiteX9" fmla="*/ 0 w 2394000"/>
                <a:gd name="connsiteY9" fmla="*/ 75709 h 750918"/>
                <a:gd name="connsiteX0" fmla="*/ 0 w 2394000"/>
                <a:gd name="connsiteY0" fmla="*/ 75709 h 750918"/>
                <a:gd name="connsiteX1" fmla="*/ 74091 w 2394000"/>
                <a:gd name="connsiteY1" fmla="*/ 1618 h 750918"/>
                <a:gd name="connsiteX2" fmla="*/ 1835524 w 2394000"/>
                <a:gd name="connsiteY2" fmla="*/ 0 h 750918"/>
                <a:gd name="connsiteX3" fmla="*/ 2319909 w 2394000"/>
                <a:gd name="connsiteY3" fmla="*/ 1618 h 750918"/>
                <a:gd name="connsiteX4" fmla="*/ 2394000 w 2394000"/>
                <a:gd name="connsiteY4" fmla="*/ 75709 h 750918"/>
                <a:gd name="connsiteX5" fmla="*/ 2394000 w 2394000"/>
                <a:gd name="connsiteY5" fmla="*/ 676827 h 750918"/>
                <a:gd name="connsiteX6" fmla="*/ 2319909 w 2394000"/>
                <a:gd name="connsiteY6" fmla="*/ 750918 h 750918"/>
                <a:gd name="connsiteX7" fmla="*/ 1327524 w 2394000"/>
                <a:gd name="connsiteY7" fmla="*/ 749300 h 750918"/>
                <a:gd name="connsiteX8" fmla="*/ 0 w 2394000"/>
                <a:gd name="connsiteY8" fmla="*/ 75709 h 750918"/>
                <a:gd name="connsiteX0" fmla="*/ 1253433 w 2319909"/>
                <a:gd name="connsiteY0" fmla="*/ 749300 h 750918"/>
                <a:gd name="connsiteX1" fmla="*/ 0 w 2319909"/>
                <a:gd name="connsiteY1" fmla="*/ 1618 h 750918"/>
                <a:gd name="connsiteX2" fmla="*/ 1761433 w 2319909"/>
                <a:gd name="connsiteY2" fmla="*/ 0 h 750918"/>
                <a:gd name="connsiteX3" fmla="*/ 2245818 w 2319909"/>
                <a:gd name="connsiteY3" fmla="*/ 1618 h 750918"/>
                <a:gd name="connsiteX4" fmla="*/ 2319909 w 2319909"/>
                <a:gd name="connsiteY4" fmla="*/ 75709 h 750918"/>
                <a:gd name="connsiteX5" fmla="*/ 2319909 w 2319909"/>
                <a:gd name="connsiteY5" fmla="*/ 676827 h 750918"/>
                <a:gd name="connsiteX6" fmla="*/ 2245818 w 2319909"/>
                <a:gd name="connsiteY6" fmla="*/ 750918 h 750918"/>
                <a:gd name="connsiteX7" fmla="*/ 1253433 w 2319909"/>
                <a:gd name="connsiteY7" fmla="*/ 749300 h 750918"/>
                <a:gd name="connsiteX0" fmla="*/ 0 w 1066476"/>
                <a:gd name="connsiteY0" fmla="*/ 749300 h 750918"/>
                <a:gd name="connsiteX1" fmla="*/ 508000 w 1066476"/>
                <a:gd name="connsiteY1" fmla="*/ 0 h 750918"/>
                <a:gd name="connsiteX2" fmla="*/ 992385 w 1066476"/>
                <a:gd name="connsiteY2" fmla="*/ 1618 h 750918"/>
                <a:gd name="connsiteX3" fmla="*/ 1066476 w 1066476"/>
                <a:gd name="connsiteY3" fmla="*/ 75709 h 750918"/>
                <a:gd name="connsiteX4" fmla="*/ 1066476 w 1066476"/>
                <a:gd name="connsiteY4" fmla="*/ 676827 h 750918"/>
                <a:gd name="connsiteX5" fmla="*/ 992385 w 1066476"/>
                <a:gd name="connsiteY5" fmla="*/ 750918 h 750918"/>
                <a:gd name="connsiteX6" fmla="*/ 0 w 1066476"/>
                <a:gd name="connsiteY6" fmla="*/ 749300 h 750918"/>
                <a:gd name="connsiteX0" fmla="*/ 0 w 1066476"/>
                <a:gd name="connsiteY0" fmla="*/ 749300 h 750918"/>
                <a:gd name="connsiteX1" fmla="*/ 106636 w 1066476"/>
                <a:gd name="connsiteY1" fmla="*/ 582962 h 750918"/>
                <a:gd name="connsiteX2" fmla="*/ 508000 w 1066476"/>
                <a:gd name="connsiteY2" fmla="*/ 0 h 750918"/>
                <a:gd name="connsiteX3" fmla="*/ 992385 w 1066476"/>
                <a:gd name="connsiteY3" fmla="*/ 1618 h 750918"/>
                <a:gd name="connsiteX4" fmla="*/ 1066476 w 1066476"/>
                <a:gd name="connsiteY4" fmla="*/ 75709 h 750918"/>
                <a:gd name="connsiteX5" fmla="*/ 1066476 w 1066476"/>
                <a:gd name="connsiteY5" fmla="*/ 676827 h 750918"/>
                <a:gd name="connsiteX6" fmla="*/ 992385 w 1066476"/>
                <a:gd name="connsiteY6" fmla="*/ 750918 h 750918"/>
                <a:gd name="connsiteX7" fmla="*/ 0 w 1066476"/>
                <a:gd name="connsiteY7" fmla="*/ 749300 h 750918"/>
                <a:gd name="connsiteX0" fmla="*/ 0 w 1066476"/>
                <a:gd name="connsiteY0" fmla="*/ 749300 h 750918"/>
                <a:gd name="connsiteX1" fmla="*/ 111398 w 1066476"/>
                <a:gd name="connsiteY1" fmla="*/ 585339 h 750918"/>
                <a:gd name="connsiteX2" fmla="*/ 508000 w 1066476"/>
                <a:gd name="connsiteY2" fmla="*/ 0 h 750918"/>
                <a:gd name="connsiteX3" fmla="*/ 992385 w 1066476"/>
                <a:gd name="connsiteY3" fmla="*/ 1618 h 750918"/>
                <a:gd name="connsiteX4" fmla="*/ 1066476 w 1066476"/>
                <a:gd name="connsiteY4" fmla="*/ 75709 h 750918"/>
                <a:gd name="connsiteX5" fmla="*/ 1066476 w 1066476"/>
                <a:gd name="connsiteY5" fmla="*/ 676827 h 750918"/>
                <a:gd name="connsiteX6" fmla="*/ 992385 w 1066476"/>
                <a:gd name="connsiteY6" fmla="*/ 750918 h 750918"/>
                <a:gd name="connsiteX7" fmla="*/ 0 w 1066476"/>
                <a:gd name="connsiteY7" fmla="*/ 749300 h 750918"/>
                <a:gd name="connsiteX0" fmla="*/ 0 w 1149820"/>
                <a:gd name="connsiteY0" fmla="*/ 746923 h 750918"/>
                <a:gd name="connsiteX1" fmla="*/ 194742 w 1149820"/>
                <a:gd name="connsiteY1" fmla="*/ 585339 h 750918"/>
                <a:gd name="connsiteX2" fmla="*/ 591344 w 1149820"/>
                <a:gd name="connsiteY2" fmla="*/ 0 h 750918"/>
                <a:gd name="connsiteX3" fmla="*/ 1075729 w 1149820"/>
                <a:gd name="connsiteY3" fmla="*/ 1618 h 750918"/>
                <a:gd name="connsiteX4" fmla="*/ 1149820 w 1149820"/>
                <a:gd name="connsiteY4" fmla="*/ 75709 h 750918"/>
                <a:gd name="connsiteX5" fmla="*/ 1149820 w 1149820"/>
                <a:gd name="connsiteY5" fmla="*/ 676827 h 750918"/>
                <a:gd name="connsiteX6" fmla="*/ 1075729 w 1149820"/>
                <a:gd name="connsiteY6" fmla="*/ 750918 h 750918"/>
                <a:gd name="connsiteX7" fmla="*/ 0 w 1149820"/>
                <a:gd name="connsiteY7" fmla="*/ 746923 h 750918"/>
                <a:gd name="connsiteX0" fmla="*/ 0 w 1178395"/>
                <a:gd name="connsiteY0" fmla="*/ 746923 h 750918"/>
                <a:gd name="connsiteX1" fmla="*/ 223317 w 1178395"/>
                <a:gd name="connsiteY1" fmla="*/ 585339 h 750918"/>
                <a:gd name="connsiteX2" fmla="*/ 619919 w 1178395"/>
                <a:gd name="connsiteY2" fmla="*/ 0 h 750918"/>
                <a:gd name="connsiteX3" fmla="*/ 1104304 w 1178395"/>
                <a:gd name="connsiteY3" fmla="*/ 1618 h 750918"/>
                <a:gd name="connsiteX4" fmla="*/ 1178395 w 1178395"/>
                <a:gd name="connsiteY4" fmla="*/ 75709 h 750918"/>
                <a:gd name="connsiteX5" fmla="*/ 1178395 w 1178395"/>
                <a:gd name="connsiteY5" fmla="*/ 676827 h 750918"/>
                <a:gd name="connsiteX6" fmla="*/ 1104304 w 1178395"/>
                <a:gd name="connsiteY6" fmla="*/ 750918 h 750918"/>
                <a:gd name="connsiteX7" fmla="*/ 0 w 1178395"/>
                <a:gd name="connsiteY7" fmla="*/ 746923 h 750918"/>
                <a:gd name="connsiteX0" fmla="*/ 0 w 1171251"/>
                <a:gd name="connsiteY0" fmla="*/ 737418 h 750918"/>
                <a:gd name="connsiteX1" fmla="*/ 216173 w 1171251"/>
                <a:gd name="connsiteY1" fmla="*/ 585339 h 750918"/>
                <a:gd name="connsiteX2" fmla="*/ 612775 w 1171251"/>
                <a:gd name="connsiteY2" fmla="*/ 0 h 750918"/>
                <a:gd name="connsiteX3" fmla="*/ 1097160 w 1171251"/>
                <a:gd name="connsiteY3" fmla="*/ 1618 h 750918"/>
                <a:gd name="connsiteX4" fmla="*/ 1171251 w 1171251"/>
                <a:gd name="connsiteY4" fmla="*/ 75709 h 750918"/>
                <a:gd name="connsiteX5" fmla="*/ 1171251 w 1171251"/>
                <a:gd name="connsiteY5" fmla="*/ 676827 h 750918"/>
                <a:gd name="connsiteX6" fmla="*/ 1097160 w 1171251"/>
                <a:gd name="connsiteY6" fmla="*/ 750918 h 750918"/>
                <a:gd name="connsiteX7" fmla="*/ 0 w 1171251"/>
                <a:gd name="connsiteY7" fmla="*/ 737418 h 75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1251" h="750918">
                  <a:moveTo>
                    <a:pt x="0" y="737418"/>
                  </a:moveTo>
                  <a:lnTo>
                    <a:pt x="216173" y="585339"/>
                  </a:lnTo>
                  <a:lnTo>
                    <a:pt x="612775" y="0"/>
                  </a:lnTo>
                  <a:lnTo>
                    <a:pt x="1097160" y="1618"/>
                  </a:lnTo>
                  <a:cubicBezTo>
                    <a:pt x="1138079" y="1618"/>
                    <a:pt x="1171251" y="34790"/>
                    <a:pt x="1171251" y="75709"/>
                  </a:cubicBezTo>
                  <a:lnTo>
                    <a:pt x="1171251" y="676827"/>
                  </a:lnTo>
                  <a:cubicBezTo>
                    <a:pt x="1171251" y="717746"/>
                    <a:pt x="1138079" y="750918"/>
                    <a:pt x="1097160" y="750918"/>
                  </a:cubicBezTo>
                  <a:lnTo>
                    <a:pt x="0" y="7374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hilly" dir="t">
                <a:rot lat="0" lon="0" rev="18480000"/>
              </a:lightRig>
            </a:scene3d>
            <a:sp3d prstMaterial="clear">
              <a:bevelT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3" name="任意多边形 3"/>
            <p:cNvSpPr/>
            <p:nvPr/>
          </p:nvSpPr>
          <p:spPr bwMode="auto">
            <a:xfrm>
              <a:off x="5400096" y="465226"/>
              <a:ext cx="811325" cy="1042928"/>
            </a:xfrm>
            <a:custGeom>
              <a:avLst/>
              <a:gdLst>
                <a:gd name="connsiteX0" fmla="*/ 457200 w 933450"/>
                <a:gd name="connsiteY0" fmla="*/ 0 h 1127125"/>
                <a:gd name="connsiteX1" fmla="*/ 311150 w 933450"/>
                <a:gd name="connsiteY1" fmla="*/ 111125 h 1127125"/>
                <a:gd name="connsiteX2" fmla="*/ 130175 w 933450"/>
                <a:gd name="connsiteY2" fmla="*/ 269875 h 1127125"/>
                <a:gd name="connsiteX3" fmla="*/ 22225 w 933450"/>
                <a:gd name="connsiteY3" fmla="*/ 371475 h 1127125"/>
                <a:gd name="connsiteX4" fmla="*/ 0 w 933450"/>
                <a:gd name="connsiteY4" fmla="*/ 454025 h 1127125"/>
                <a:gd name="connsiteX5" fmla="*/ 44450 w 933450"/>
                <a:gd name="connsiteY5" fmla="*/ 504825 h 1127125"/>
                <a:gd name="connsiteX6" fmla="*/ 327025 w 933450"/>
                <a:gd name="connsiteY6" fmla="*/ 622300 h 1127125"/>
                <a:gd name="connsiteX7" fmla="*/ 463550 w 933450"/>
                <a:gd name="connsiteY7" fmla="*/ 758825 h 1127125"/>
                <a:gd name="connsiteX8" fmla="*/ 463550 w 933450"/>
                <a:gd name="connsiteY8" fmla="*/ 965200 h 1127125"/>
                <a:gd name="connsiteX9" fmla="*/ 355600 w 933450"/>
                <a:gd name="connsiteY9" fmla="*/ 1082675 h 1127125"/>
                <a:gd name="connsiteX10" fmla="*/ 244475 w 933450"/>
                <a:gd name="connsiteY10" fmla="*/ 1127125 h 1127125"/>
                <a:gd name="connsiteX11" fmla="*/ 463550 w 933450"/>
                <a:gd name="connsiteY11" fmla="*/ 1120775 h 1127125"/>
                <a:gd name="connsiteX12" fmla="*/ 933450 w 933450"/>
                <a:gd name="connsiteY12" fmla="*/ 384175 h 1127125"/>
                <a:gd name="connsiteX13" fmla="*/ 841375 w 933450"/>
                <a:gd name="connsiteY13" fmla="*/ 390525 h 1127125"/>
                <a:gd name="connsiteX14" fmla="*/ 866775 w 933450"/>
                <a:gd name="connsiteY14" fmla="*/ 292100 h 1127125"/>
                <a:gd name="connsiteX15" fmla="*/ 831850 w 933450"/>
                <a:gd name="connsiteY15" fmla="*/ 149225 h 1127125"/>
                <a:gd name="connsiteX16" fmla="*/ 717550 w 933450"/>
                <a:gd name="connsiteY16" fmla="*/ 53975 h 1127125"/>
                <a:gd name="connsiteX17" fmla="*/ 568325 w 933450"/>
                <a:gd name="connsiteY17" fmla="*/ 0 h 1127125"/>
                <a:gd name="connsiteX18" fmla="*/ 457200 w 933450"/>
                <a:gd name="connsiteY18" fmla="*/ 0 h 1127125"/>
                <a:gd name="connsiteX0" fmla="*/ 457200 w 933450"/>
                <a:gd name="connsiteY0" fmla="*/ 0 h 1127125"/>
                <a:gd name="connsiteX1" fmla="*/ 311150 w 933450"/>
                <a:gd name="connsiteY1" fmla="*/ 111125 h 1127125"/>
                <a:gd name="connsiteX2" fmla="*/ 130175 w 933450"/>
                <a:gd name="connsiteY2" fmla="*/ 269875 h 1127125"/>
                <a:gd name="connsiteX3" fmla="*/ 22225 w 933450"/>
                <a:gd name="connsiteY3" fmla="*/ 371475 h 1127125"/>
                <a:gd name="connsiteX4" fmla="*/ 0 w 933450"/>
                <a:gd name="connsiteY4" fmla="*/ 454025 h 1127125"/>
                <a:gd name="connsiteX5" fmla="*/ 44450 w 933450"/>
                <a:gd name="connsiteY5" fmla="*/ 504825 h 1127125"/>
                <a:gd name="connsiteX6" fmla="*/ 327025 w 933450"/>
                <a:gd name="connsiteY6" fmla="*/ 622300 h 1127125"/>
                <a:gd name="connsiteX7" fmla="*/ 463550 w 933450"/>
                <a:gd name="connsiteY7" fmla="*/ 758825 h 1127125"/>
                <a:gd name="connsiteX8" fmla="*/ 463550 w 933450"/>
                <a:gd name="connsiteY8" fmla="*/ 965200 h 1127125"/>
                <a:gd name="connsiteX9" fmla="*/ 355600 w 933450"/>
                <a:gd name="connsiteY9" fmla="*/ 1082675 h 1127125"/>
                <a:gd name="connsiteX10" fmla="*/ 244475 w 933450"/>
                <a:gd name="connsiteY10" fmla="*/ 1127125 h 1127125"/>
                <a:gd name="connsiteX11" fmla="*/ 400050 w 933450"/>
                <a:gd name="connsiteY11" fmla="*/ 1092200 h 1127125"/>
                <a:gd name="connsiteX12" fmla="*/ 933450 w 933450"/>
                <a:gd name="connsiteY12" fmla="*/ 384175 h 1127125"/>
                <a:gd name="connsiteX13" fmla="*/ 841375 w 933450"/>
                <a:gd name="connsiteY13" fmla="*/ 390525 h 1127125"/>
                <a:gd name="connsiteX14" fmla="*/ 866775 w 933450"/>
                <a:gd name="connsiteY14" fmla="*/ 292100 h 1127125"/>
                <a:gd name="connsiteX15" fmla="*/ 831850 w 933450"/>
                <a:gd name="connsiteY15" fmla="*/ 149225 h 1127125"/>
                <a:gd name="connsiteX16" fmla="*/ 717550 w 933450"/>
                <a:gd name="connsiteY16" fmla="*/ 53975 h 1127125"/>
                <a:gd name="connsiteX17" fmla="*/ 568325 w 933450"/>
                <a:gd name="connsiteY17" fmla="*/ 0 h 1127125"/>
                <a:gd name="connsiteX18" fmla="*/ 457200 w 933450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27025 w 866775"/>
                <a:gd name="connsiteY6" fmla="*/ 622300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400050 w 866775"/>
                <a:gd name="connsiteY11" fmla="*/ 1092200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27025 w 866775"/>
                <a:gd name="connsiteY6" fmla="*/ 622300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27025 w 866775"/>
                <a:gd name="connsiteY6" fmla="*/ 622300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6355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44500 w 866775"/>
                <a:gd name="connsiteY7" fmla="*/ 758825 h 1127125"/>
                <a:gd name="connsiteX8" fmla="*/ 463550 w 866775"/>
                <a:gd name="connsiteY8" fmla="*/ 965200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44500 w 866775"/>
                <a:gd name="connsiteY7" fmla="*/ 758825 h 1127125"/>
                <a:gd name="connsiteX8" fmla="*/ 444500 w 866775"/>
                <a:gd name="connsiteY8" fmla="*/ 962025 h 1127125"/>
                <a:gd name="connsiteX9" fmla="*/ 355600 w 866775"/>
                <a:gd name="connsiteY9" fmla="*/ 10826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57200 w 866775"/>
                <a:gd name="connsiteY0" fmla="*/ 0 h 1127125"/>
                <a:gd name="connsiteX1" fmla="*/ 311150 w 866775"/>
                <a:gd name="connsiteY1" fmla="*/ 111125 h 1127125"/>
                <a:gd name="connsiteX2" fmla="*/ 130175 w 866775"/>
                <a:gd name="connsiteY2" fmla="*/ 269875 h 1127125"/>
                <a:gd name="connsiteX3" fmla="*/ 22225 w 866775"/>
                <a:gd name="connsiteY3" fmla="*/ 371475 h 1127125"/>
                <a:gd name="connsiteX4" fmla="*/ 0 w 866775"/>
                <a:gd name="connsiteY4" fmla="*/ 454025 h 1127125"/>
                <a:gd name="connsiteX5" fmla="*/ 44450 w 866775"/>
                <a:gd name="connsiteY5" fmla="*/ 504825 h 1127125"/>
                <a:gd name="connsiteX6" fmla="*/ 314325 w 866775"/>
                <a:gd name="connsiteY6" fmla="*/ 631825 h 1127125"/>
                <a:gd name="connsiteX7" fmla="*/ 444500 w 866775"/>
                <a:gd name="connsiteY7" fmla="*/ 758825 h 1127125"/>
                <a:gd name="connsiteX8" fmla="*/ 444500 w 866775"/>
                <a:gd name="connsiteY8" fmla="*/ 962025 h 1127125"/>
                <a:gd name="connsiteX9" fmla="*/ 336550 w 866775"/>
                <a:gd name="connsiteY9" fmla="*/ 1069975 h 1127125"/>
                <a:gd name="connsiteX10" fmla="*/ 244475 w 866775"/>
                <a:gd name="connsiteY10" fmla="*/ 1127125 h 1127125"/>
                <a:gd name="connsiteX11" fmla="*/ 393700 w 866775"/>
                <a:gd name="connsiteY11" fmla="*/ 1082675 h 1127125"/>
                <a:gd name="connsiteX12" fmla="*/ 847725 w 866775"/>
                <a:gd name="connsiteY12" fmla="*/ 393700 h 1127125"/>
                <a:gd name="connsiteX13" fmla="*/ 841375 w 866775"/>
                <a:gd name="connsiteY13" fmla="*/ 390525 h 1127125"/>
                <a:gd name="connsiteX14" fmla="*/ 866775 w 866775"/>
                <a:gd name="connsiteY14" fmla="*/ 292100 h 1127125"/>
                <a:gd name="connsiteX15" fmla="*/ 831850 w 866775"/>
                <a:gd name="connsiteY15" fmla="*/ 149225 h 1127125"/>
                <a:gd name="connsiteX16" fmla="*/ 717550 w 866775"/>
                <a:gd name="connsiteY16" fmla="*/ 53975 h 1127125"/>
                <a:gd name="connsiteX17" fmla="*/ 568325 w 866775"/>
                <a:gd name="connsiteY17" fmla="*/ 0 h 1127125"/>
                <a:gd name="connsiteX18" fmla="*/ 457200 w 866775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0 w 876300"/>
                <a:gd name="connsiteY3" fmla="*/ 396875 h 1127125"/>
                <a:gd name="connsiteX4" fmla="*/ 9525 w 876300"/>
                <a:gd name="connsiteY4" fmla="*/ 45402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540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0 w 876300"/>
                <a:gd name="connsiteY3" fmla="*/ 396875 h 1127125"/>
                <a:gd name="connsiteX4" fmla="*/ 0 w 876300"/>
                <a:gd name="connsiteY4" fmla="*/ 46037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540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22225 w 876300"/>
                <a:gd name="connsiteY3" fmla="*/ 393700 h 1127125"/>
                <a:gd name="connsiteX4" fmla="*/ 0 w 876300"/>
                <a:gd name="connsiteY4" fmla="*/ 46037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540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7125"/>
                <a:gd name="connsiteX1" fmla="*/ 320675 w 876300"/>
                <a:gd name="connsiteY1" fmla="*/ 111125 h 1127125"/>
                <a:gd name="connsiteX2" fmla="*/ 139700 w 876300"/>
                <a:gd name="connsiteY2" fmla="*/ 269875 h 1127125"/>
                <a:gd name="connsiteX3" fmla="*/ 22225 w 876300"/>
                <a:gd name="connsiteY3" fmla="*/ 393700 h 1127125"/>
                <a:gd name="connsiteX4" fmla="*/ 0 w 876300"/>
                <a:gd name="connsiteY4" fmla="*/ 460375 h 1127125"/>
                <a:gd name="connsiteX5" fmla="*/ 53975 w 876300"/>
                <a:gd name="connsiteY5" fmla="*/ 504825 h 1127125"/>
                <a:gd name="connsiteX6" fmla="*/ 323850 w 876300"/>
                <a:gd name="connsiteY6" fmla="*/ 631825 h 1127125"/>
                <a:gd name="connsiteX7" fmla="*/ 454025 w 876300"/>
                <a:gd name="connsiteY7" fmla="*/ 758825 h 1127125"/>
                <a:gd name="connsiteX8" fmla="*/ 454025 w 876300"/>
                <a:gd name="connsiteY8" fmla="*/ 962025 h 1127125"/>
                <a:gd name="connsiteX9" fmla="*/ 346075 w 876300"/>
                <a:gd name="connsiteY9" fmla="*/ 1069975 h 1127125"/>
                <a:gd name="connsiteX10" fmla="*/ 228600 w 876300"/>
                <a:gd name="connsiteY10" fmla="*/ 1127125 h 1127125"/>
                <a:gd name="connsiteX11" fmla="*/ 403225 w 876300"/>
                <a:gd name="connsiteY11" fmla="*/ 1082675 h 1127125"/>
                <a:gd name="connsiteX12" fmla="*/ 857250 w 876300"/>
                <a:gd name="connsiteY12" fmla="*/ 393700 h 1127125"/>
                <a:gd name="connsiteX13" fmla="*/ 850900 w 876300"/>
                <a:gd name="connsiteY13" fmla="*/ 390525 h 1127125"/>
                <a:gd name="connsiteX14" fmla="*/ 876300 w 876300"/>
                <a:gd name="connsiteY14" fmla="*/ 292100 h 1127125"/>
                <a:gd name="connsiteX15" fmla="*/ 841375 w 876300"/>
                <a:gd name="connsiteY15" fmla="*/ 149225 h 1127125"/>
                <a:gd name="connsiteX16" fmla="*/ 727075 w 876300"/>
                <a:gd name="connsiteY16" fmla="*/ 53975 h 1127125"/>
                <a:gd name="connsiteX17" fmla="*/ 577850 w 876300"/>
                <a:gd name="connsiteY17" fmla="*/ 0 h 1127125"/>
                <a:gd name="connsiteX18" fmla="*/ 466725 w 876300"/>
                <a:gd name="connsiteY18" fmla="*/ 0 h 1127125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03225 w 876300"/>
                <a:gd name="connsiteY11" fmla="*/ 1082675 h 1122363"/>
                <a:gd name="connsiteX12" fmla="*/ 857250 w 876300"/>
                <a:gd name="connsiteY12" fmla="*/ 393700 h 1122363"/>
                <a:gd name="connsiteX13" fmla="*/ 850900 w 876300"/>
                <a:gd name="connsiteY13" fmla="*/ 390525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386556 w 876300"/>
                <a:gd name="connsiteY11" fmla="*/ 1063625 h 1122363"/>
                <a:gd name="connsiteX12" fmla="*/ 857250 w 876300"/>
                <a:gd name="connsiteY12" fmla="*/ 393700 h 1122363"/>
                <a:gd name="connsiteX13" fmla="*/ 850900 w 876300"/>
                <a:gd name="connsiteY13" fmla="*/ 390525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57250 w 876300"/>
                <a:gd name="connsiteY12" fmla="*/ 393700 h 1122363"/>
                <a:gd name="connsiteX13" fmla="*/ 850900 w 876300"/>
                <a:gd name="connsiteY13" fmla="*/ 390525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57250 w 876300"/>
                <a:gd name="connsiteY12" fmla="*/ 393700 h 1122363"/>
                <a:gd name="connsiteX13" fmla="*/ 860425 w 876300"/>
                <a:gd name="connsiteY13" fmla="*/ 385763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57250 w 876300"/>
                <a:gd name="connsiteY12" fmla="*/ 393700 h 1122363"/>
                <a:gd name="connsiteX13" fmla="*/ 869950 w 876300"/>
                <a:gd name="connsiteY13" fmla="*/ 376238 h 1122363"/>
                <a:gd name="connsiteX14" fmla="*/ 876300 w 876300"/>
                <a:gd name="connsiteY14" fmla="*/ 292100 h 1122363"/>
                <a:gd name="connsiteX15" fmla="*/ 841375 w 876300"/>
                <a:gd name="connsiteY15" fmla="*/ 149225 h 1122363"/>
                <a:gd name="connsiteX16" fmla="*/ 727075 w 876300"/>
                <a:gd name="connsiteY16" fmla="*/ 53975 h 1122363"/>
                <a:gd name="connsiteX17" fmla="*/ 577850 w 876300"/>
                <a:gd name="connsiteY17" fmla="*/ 0 h 1122363"/>
                <a:gd name="connsiteX18" fmla="*/ 466725 w 876300"/>
                <a:gd name="connsiteY18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69950 w 876300"/>
                <a:gd name="connsiteY12" fmla="*/ 376238 h 1122363"/>
                <a:gd name="connsiteX13" fmla="*/ 876300 w 876300"/>
                <a:gd name="connsiteY13" fmla="*/ 292100 h 1122363"/>
                <a:gd name="connsiteX14" fmla="*/ 841375 w 876300"/>
                <a:gd name="connsiteY14" fmla="*/ 149225 h 1122363"/>
                <a:gd name="connsiteX15" fmla="*/ 727075 w 876300"/>
                <a:gd name="connsiteY15" fmla="*/ 53975 h 1122363"/>
                <a:gd name="connsiteX16" fmla="*/ 577850 w 876300"/>
                <a:gd name="connsiteY16" fmla="*/ 0 h 1122363"/>
                <a:gd name="connsiteX17" fmla="*/ 466725 w 876300"/>
                <a:gd name="connsiteY17" fmla="*/ 0 h 1122363"/>
                <a:gd name="connsiteX0" fmla="*/ 466725 w 876300"/>
                <a:gd name="connsiteY0" fmla="*/ 0 h 1122363"/>
                <a:gd name="connsiteX1" fmla="*/ 320675 w 876300"/>
                <a:gd name="connsiteY1" fmla="*/ 111125 h 1122363"/>
                <a:gd name="connsiteX2" fmla="*/ 139700 w 876300"/>
                <a:gd name="connsiteY2" fmla="*/ 269875 h 1122363"/>
                <a:gd name="connsiteX3" fmla="*/ 22225 w 876300"/>
                <a:gd name="connsiteY3" fmla="*/ 393700 h 1122363"/>
                <a:gd name="connsiteX4" fmla="*/ 0 w 876300"/>
                <a:gd name="connsiteY4" fmla="*/ 460375 h 1122363"/>
                <a:gd name="connsiteX5" fmla="*/ 53975 w 876300"/>
                <a:gd name="connsiteY5" fmla="*/ 504825 h 1122363"/>
                <a:gd name="connsiteX6" fmla="*/ 323850 w 876300"/>
                <a:gd name="connsiteY6" fmla="*/ 631825 h 1122363"/>
                <a:gd name="connsiteX7" fmla="*/ 454025 w 876300"/>
                <a:gd name="connsiteY7" fmla="*/ 758825 h 1122363"/>
                <a:gd name="connsiteX8" fmla="*/ 454025 w 876300"/>
                <a:gd name="connsiteY8" fmla="*/ 962025 h 1122363"/>
                <a:gd name="connsiteX9" fmla="*/ 346075 w 876300"/>
                <a:gd name="connsiteY9" fmla="*/ 1069975 h 1122363"/>
                <a:gd name="connsiteX10" fmla="*/ 223838 w 876300"/>
                <a:gd name="connsiteY10" fmla="*/ 1122363 h 1122363"/>
                <a:gd name="connsiteX11" fmla="*/ 422275 w 876300"/>
                <a:gd name="connsiteY11" fmla="*/ 1030288 h 1122363"/>
                <a:gd name="connsiteX12" fmla="*/ 869950 w 876300"/>
                <a:gd name="connsiteY12" fmla="*/ 376238 h 1122363"/>
                <a:gd name="connsiteX13" fmla="*/ 876300 w 876300"/>
                <a:gd name="connsiteY13" fmla="*/ 292100 h 1122363"/>
                <a:gd name="connsiteX14" fmla="*/ 841375 w 876300"/>
                <a:gd name="connsiteY14" fmla="*/ 149225 h 1122363"/>
                <a:gd name="connsiteX15" fmla="*/ 727075 w 876300"/>
                <a:gd name="connsiteY15" fmla="*/ 53975 h 1122363"/>
                <a:gd name="connsiteX16" fmla="*/ 577850 w 876300"/>
                <a:gd name="connsiteY16" fmla="*/ 0 h 1122363"/>
                <a:gd name="connsiteX17" fmla="*/ 466725 w 876300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0 h 1122363"/>
                <a:gd name="connsiteX1" fmla="*/ 320675 w 876311"/>
                <a:gd name="connsiteY1" fmla="*/ 111125 h 1122363"/>
                <a:gd name="connsiteX2" fmla="*/ 139700 w 876311"/>
                <a:gd name="connsiteY2" fmla="*/ 269875 h 1122363"/>
                <a:gd name="connsiteX3" fmla="*/ 22225 w 876311"/>
                <a:gd name="connsiteY3" fmla="*/ 393700 h 1122363"/>
                <a:gd name="connsiteX4" fmla="*/ 0 w 876311"/>
                <a:gd name="connsiteY4" fmla="*/ 460375 h 1122363"/>
                <a:gd name="connsiteX5" fmla="*/ 53975 w 876311"/>
                <a:gd name="connsiteY5" fmla="*/ 504825 h 1122363"/>
                <a:gd name="connsiteX6" fmla="*/ 323850 w 876311"/>
                <a:gd name="connsiteY6" fmla="*/ 631825 h 1122363"/>
                <a:gd name="connsiteX7" fmla="*/ 454025 w 876311"/>
                <a:gd name="connsiteY7" fmla="*/ 758825 h 1122363"/>
                <a:gd name="connsiteX8" fmla="*/ 454025 w 876311"/>
                <a:gd name="connsiteY8" fmla="*/ 962025 h 1122363"/>
                <a:gd name="connsiteX9" fmla="*/ 346075 w 876311"/>
                <a:gd name="connsiteY9" fmla="*/ 1069975 h 1122363"/>
                <a:gd name="connsiteX10" fmla="*/ 223838 w 876311"/>
                <a:gd name="connsiteY10" fmla="*/ 1122363 h 1122363"/>
                <a:gd name="connsiteX11" fmla="*/ 422275 w 876311"/>
                <a:gd name="connsiteY11" fmla="*/ 1030288 h 1122363"/>
                <a:gd name="connsiteX12" fmla="*/ 869950 w 876311"/>
                <a:gd name="connsiteY12" fmla="*/ 376238 h 1122363"/>
                <a:gd name="connsiteX13" fmla="*/ 876300 w 876311"/>
                <a:gd name="connsiteY13" fmla="*/ 292100 h 1122363"/>
                <a:gd name="connsiteX14" fmla="*/ 841375 w 876311"/>
                <a:gd name="connsiteY14" fmla="*/ 149225 h 1122363"/>
                <a:gd name="connsiteX15" fmla="*/ 727075 w 876311"/>
                <a:gd name="connsiteY15" fmla="*/ 53975 h 1122363"/>
                <a:gd name="connsiteX16" fmla="*/ 577850 w 876311"/>
                <a:gd name="connsiteY16" fmla="*/ 0 h 1122363"/>
                <a:gd name="connsiteX17" fmla="*/ 466725 w 876311"/>
                <a:gd name="connsiteY17" fmla="*/ 0 h 1122363"/>
                <a:gd name="connsiteX0" fmla="*/ 466725 w 876311"/>
                <a:gd name="connsiteY0" fmla="*/ 3175 h 1125538"/>
                <a:gd name="connsiteX1" fmla="*/ 320675 w 876311"/>
                <a:gd name="connsiteY1" fmla="*/ 114300 h 1125538"/>
                <a:gd name="connsiteX2" fmla="*/ 139700 w 876311"/>
                <a:gd name="connsiteY2" fmla="*/ 273050 h 1125538"/>
                <a:gd name="connsiteX3" fmla="*/ 22225 w 876311"/>
                <a:gd name="connsiteY3" fmla="*/ 396875 h 1125538"/>
                <a:gd name="connsiteX4" fmla="*/ 0 w 876311"/>
                <a:gd name="connsiteY4" fmla="*/ 463550 h 1125538"/>
                <a:gd name="connsiteX5" fmla="*/ 53975 w 876311"/>
                <a:gd name="connsiteY5" fmla="*/ 508000 h 1125538"/>
                <a:gd name="connsiteX6" fmla="*/ 323850 w 876311"/>
                <a:gd name="connsiteY6" fmla="*/ 635000 h 1125538"/>
                <a:gd name="connsiteX7" fmla="*/ 454025 w 876311"/>
                <a:gd name="connsiteY7" fmla="*/ 762000 h 1125538"/>
                <a:gd name="connsiteX8" fmla="*/ 454025 w 876311"/>
                <a:gd name="connsiteY8" fmla="*/ 965200 h 1125538"/>
                <a:gd name="connsiteX9" fmla="*/ 346075 w 876311"/>
                <a:gd name="connsiteY9" fmla="*/ 1073150 h 1125538"/>
                <a:gd name="connsiteX10" fmla="*/ 223838 w 876311"/>
                <a:gd name="connsiteY10" fmla="*/ 1125538 h 1125538"/>
                <a:gd name="connsiteX11" fmla="*/ 422275 w 876311"/>
                <a:gd name="connsiteY11" fmla="*/ 1033463 h 1125538"/>
                <a:gd name="connsiteX12" fmla="*/ 869950 w 876311"/>
                <a:gd name="connsiteY12" fmla="*/ 379413 h 1125538"/>
                <a:gd name="connsiteX13" fmla="*/ 876300 w 876311"/>
                <a:gd name="connsiteY13" fmla="*/ 295275 h 1125538"/>
                <a:gd name="connsiteX14" fmla="*/ 841375 w 876311"/>
                <a:gd name="connsiteY14" fmla="*/ 152400 h 1125538"/>
                <a:gd name="connsiteX15" fmla="*/ 727075 w 876311"/>
                <a:gd name="connsiteY15" fmla="*/ 57150 h 1125538"/>
                <a:gd name="connsiteX16" fmla="*/ 577850 w 876311"/>
                <a:gd name="connsiteY16" fmla="*/ 3175 h 1125538"/>
                <a:gd name="connsiteX17" fmla="*/ 466725 w 876311"/>
                <a:gd name="connsiteY17" fmla="*/ 3175 h 1125538"/>
                <a:gd name="connsiteX0" fmla="*/ 466725 w 876311"/>
                <a:gd name="connsiteY0" fmla="*/ 5357 h 1127720"/>
                <a:gd name="connsiteX1" fmla="*/ 320675 w 876311"/>
                <a:gd name="connsiteY1" fmla="*/ 116482 h 1127720"/>
                <a:gd name="connsiteX2" fmla="*/ 139700 w 876311"/>
                <a:gd name="connsiteY2" fmla="*/ 275232 h 1127720"/>
                <a:gd name="connsiteX3" fmla="*/ 22225 w 876311"/>
                <a:gd name="connsiteY3" fmla="*/ 399057 h 1127720"/>
                <a:gd name="connsiteX4" fmla="*/ 0 w 876311"/>
                <a:gd name="connsiteY4" fmla="*/ 465732 h 1127720"/>
                <a:gd name="connsiteX5" fmla="*/ 53975 w 876311"/>
                <a:gd name="connsiteY5" fmla="*/ 510182 h 1127720"/>
                <a:gd name="connsiteX6" fmla="*/ 323850 w 876311"/>
                <a:gd name="connsiteY6" fmla="*/ 637182 h 1127720"/>
                <a:gd name="connsiteX7" fmla="*/ 454025 w 876311"/>
                <a:gd name="connsiteY7" fmla="*/ 764182 h 1127720"/>
                <a:gd name="connsiteX8" fmla="*/ 454025 w 876311"/>
                <a:gd name="connsiteY8" fmla="*/ 967382 h 1127720"/>
                <a:gd name="connsiteX9" fmla="*/ 346075 w 876311"/>
                <a:gd name="connsiteY9" fmla="*/ 1075332 h 1127720"/>
                <a:gd name="connsiteX10" fmla="*/ 223838 w 876311"/>
                <a:gd name="connsiteY10" fmla="*/ 1127720 h 1127720"/>
                <a:gd name="connsiteX11" fmla="*/ 422275 w 876311"/>
                <a:gd name="connsiteY11" fmla="*/ 1035645 h 1127720"/>
                <a:gd name="connsiteX12" fmla="*/ 869950 w 876311"/>
                <a:gd name="connsiteY12" fmla="*/ 381595 h 1127720"/>
                <a:gd name="connsiteX13" fmla="*/ 876300 w 876311"/>
                <a:gd name="connsiteY13" fmla="*/ 297457 h 1127720"/>
                <a:gd name="connsiteX14" fmla="*/ 841375 w 876311"/>
                <a:gd name="connsiteY14" fmla="*/ 154582 h 1127720"/>
                <a:gd name="connsiteX15" fmla="*/ 727075 w 876311"/>
                <a:gd name="connsiteY15" fmla="*/ 59332 h 1127720"/>
                <a:gd name="connsiteX16" fmla="*/ 577850 w 876311"/>
                <a:gd name="connsiteY16" fmla="*/ 5357 h 1127720"/>
                <a:gd name="connsiteX17" fmla="*/ 466725 w 876311"/>
                <a:gd name="connsiteY17" fmla="*/ 5357 h 112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76311" h="1127720">
                  <a:moveTo>
                    <a:pt x="466725" y="5357"/>
                  </a:moveTo>
                  <a:lnTo>
                    <a:pt x="320675" y="116482"/>
                  </a:lnTo>
                  <a:lnTo>
                    <a:pt x="139700" y="275232"/>
                  </a:lnTo>
                  <a:lnTo>
                    <a:pt x="22225" y="399057"/>
                  </a:lnTo>
                  <a:lnTo>
                    <a:pt x="0" y="465732"/>
                  </a:lnTo>
                  <a:lnTo>
                    <a:pt x="53975" y="510182"/>
                  </a:lnTo>
                  <a:lnTo>
                    <a:pt x="323850" y="637182"/>
                  </a:lnTo>
                  <a:lnTo>
                    <a:pt x="454025" y="764182"/>
                  </a:lnTo>
                  <a:lnTo>
                    <a:pt x="454025" y="967382"/>
                  </a:lnTo>
                  <a:lnTo>
                    <a:pt x="346075" y="1075332"/>
                  </a:lnTo>
                  <a:lnTo>
                    <a:pt x="223838" y="1127720"/>
                  </a:lnTo>
                  <a:lnTo>
                    <a:pt x="422275" y="1035645"/>
                  </a:lnTo>
                  <a:lnTo>
                    <a:pt x="869950" y="381595"/>
                  </a:lnTo>
                  <a:cubicBezTo>
                    <a:pt x="872067" y="353549"/>
                    <a:pt x="876564" y="351697"/>
                    <a:pt x="876300" y="297457"/>
                  </a:cubicBezTo>
                  <a:cubicBezTo>
                    <a:pt x="867039" y="223638"/>
                    <a:pt x="874448" y="242688"/>
                    <a:pt x="841375" y="154582"/>
                  </a:cubicBezTo>
                  <a:cubicBezTo>
                    <a:pt x="793750" y="101400"/>
                    <a:pt x="777082" y="91082"/>
                    <a:pt x="727075" y="59332"/>
                  </a:cubicBezTo>
                  <a:cubicBezTo>
                    <a:pt x="672570" y="27052"/>
                    <a:pt x="651404" y="18586"/>
                    <a:pt x="577850" y="5357"/>
                  </a:cubicBezTo>
                  <a:cubicBezTo>
                    <a:pt x="516996" y="-1787"/>
                    <a:pt x="515673" y="-1786"/>
                    <a:pt x="466725" y="5357"/>
                  </a:cubicBezTo>
                  <a:close/>
                </a:path>
              </a:pathLst>
            </a:custGeom>
            <a:gradFill flip="none" rotWithShape="1">
              <a:gsLst>
                <a:gs pos="9800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8000">
                  <a:schemeClr val="bg1">
                    <a:lumMod val="8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4" name="任意多边形 4"/>
            <p:cNvSpPr/>
            <p:nvPr/>
          </p:nvSpPr>
          <p:spPr bwMode="auto">
            <a:xfrm>
              <a:off x="4505271" y="819597"/>
              <a:ext cx="1371301" cy="692961"/>
            </a:xfrm>
            <a:custGeom>
              <a:avLst/>
              <a:gdLst/>
              <a:ahLst/>
              <a:cxnLst/>
              <a:rect l="l" t="t" r="r" b="b"/>
              <a:pathLst>
                <a:path w="1481140" h="749300">
                  <a:moveTo>
                    <a:pt x="1004096" y="0"/>
                  </a:moveTo>
                  <a:cubicBezTo>
                    <a:pt x="992454" y="26458"/>
                    <a:pt x="996688" y="17992"/>
                    <a:pt x="997746" y="60325"/>
                  </a:cubicBezTo>
                  <a:cubicBezTo>
                    <a:pt x="1014679" y="87578"/>
                    <a:pt x="1007006" y="87048"/>
                    <a:pt x="1048546" y="120650"/>
                  </a:cubicBezTo>
                  <a:cubicBezTo>
                    <a:pt x="1087439" y="132292"/>
                    <a:pt x="1095377" y="134409"/>
                    <a:pt x="1143796" y="155575"/>
                  </a:cubicBezTo>
                  <a:cubicBezTo>
                    <a:pt x="1203063" y="175683"/>
                    <a:pt x="1224229" y="195792"/>
                    <a:pt x="1264446" y="215900"/>
                  </a:cubicBezTo>
                  <a:cubicBezTo>
                    <a:pt x="1327416" y="252942"/>
                    <a:pt x="1341969" y="258233"/>
                    <a:pt x="1410496" y="327025"/>
                  </a:cubicBezTo>
                  <a:cubicBezTo>
                    <a:pt x="1462619" y="396610"/>
                    <a:pt x="1459973" y="365390"/>
                    <a:pt x="1481140" y="492919"/>
                  </a:cubicBezTo>
                  <a:cubicBezTo>
                    <a:pt x="1464207" y="614627"/>
                    <a:pt x="1458385" y="591079"/>
                    <a:pt x="1413671" y="655637"/>
                  </a:cubicBezTo>
                  <a:cubicBezTo>
                    <a:pt x="1327946" y="717020"/>
                    <a:pt x="1293021" y="728398"/>
                    <a:pt x="1223171" y="739775"/>
                  </a:cubicBezTo>
                  <a:lnTo>
                    <a:pt x="939221" y="744728"/>
                  </a:lnTo>
                  <a:lnTo>
                    <a:pt x="939802" y="747682"/>
                  </a:lnTo>
                  <a:lnTo>
                    <a:pt x="788927" y="747349"/>
                  </a:lnTo>
                  <a:lnTo>
                    <a:pt x="677071" y="749300"/>
                  </a:lnTo>
                  <a:cubicBezTo>
                    <a:pt x="677077" y="748567"/>
                    <a:pt x="677084" y="747835"/>
                    <a:pt x="677090" y="747102"/>
                  </a:cubicBezTo>
                  <a:lnTo>
                    <a:pt x="90700" y="745808"/>
                  </a:lnTo>
                  <a:cubicBezTo>
                    <a:pt x="40608" y="745808"/>
                    <a:pt x="0" y="705200"/>
                    <a:pt x="0" y="655108"/>
                  </a:cubicBezTo>
                  <a:lnTo>
                    <a:pt x="0" y="98508"/>
                  </a:lnTo>
                  <a:cubicBezTo>
                    <a:pt x="0" y="48416"/>
                    <a:pt x="40608" y="7808"/>
                    <a:pt x="90700" y="7808"/>
                  </a:cubicBezTo>
                  <a:lnTo>
                    <a:pt x="683404" y="5215"/>
                  </a:lnTo>
                  <a:lnTo>
                    <a:pt x="683421" y="3175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innerShdw blurRad="139700" dist="50800">
                <a:srgbClr val="B95011">
                  <a:alpha val="50000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5" name="TextBox 12"/>
            <p:cNvSpPr txBox="1">
              <a:spLocks noChangeArrowheads="1"/>
            </p:cNvSpPr>
            <p:nvPr/>
          </p:nvSpPr>
          <p:spPr bwMode="auto">
            <a:xfrm>
              <a:off x="5978978" y="765452"/>
              <a:ext cx="758541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/>
              <a:r>
                <a:rPr kumimoji="0" lang="en-US" altLang="zh-CN" sz="40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Berlin Sans FB Demi" pitchFamily="34" charset="0"/>
                  <a:ea typeface="Microsoft YaHei"/>
                  <a:cs typeface="Mangal" pitchFamily="2"/>
                </a:rPr>
                <a:t>03</a:t>
              </a:r>
              <a:endParaRPr kumimoji="0" lang="zh-CN" altLang="en-US" sz="4000" dirty="0">
                <a:solidFill>
                  <a:schemeClr val="tx2">
                    <a:lumMod val="60000"/>
                    <a:lumOff val="40000"/>
                  </a:schemeClr>
                </a:solidFill>
                <a:latin typeface="Berlin Sans FB Demi" pitchFamily="34" charset="0"/>
                <a:ea typeface="Microsoft YaHei"/>
                <a:cs typeface="Mangal" pitchFamily="2"/>
              </a:endParaRPr>
            </a:p>
          </p:txBody>
        </p:sp>
      </p:grpSp>
      <p:pic>
        <p:nvPicPr>
          <p:cNvPr id="31" name="圖片 3"/>
          <p:cNvPicPr>
            <a:picLocks noChangeAspect="1"/>
          </p:cNvPicPr>
          <p:nvPr/>
        </p:nvPicPr>
        <p:blipFill>
          <a:blip r:embed="rId5" cstate="print"/>
          <a:srcRect l="1149" r="2292" b="3393"/>
          <a:stretch>
            <a:fillRect/>
          </a:stretch>
        </p:blipFill>
        <p:spPr bwMode="auto">
          <a:xfrm>
            <a:off x="5760392" y="5003973"/>
            <a:ext cx="3769249" cy="22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" name="摺角紙張 25"/>
          <p:cNvSpPr/>
          <p:nvPr/>
        </p:nvSpPr>
        <p:spPr>
          <a:xfrm>
            <a:off x="5760392" y="5003973"/>
            <a:ext cx="3780000" cy="2267942"/>
          </a:xfrm>
          <a:prstGeom prst="foldedCorner">
            <a:avLst>
              <a:gd name="adj" fmla="val 50000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文字方塊 3"/>
          <p:cNvSpPr>
            <a:spLocks noChangeArrowheads="1"/>
          </p:cNvSpPr>
          <p:nvPr/>
        </p:nvSpPr>
        <p:spPr bwMode="auto">
          <a:xfrm>
            <a:off x="647824" y="5868069"/>
            <a:ext cx="4160392" cy="1075764"/>
          </a:xfrm>
          <a:custGeom>
            <a:avLst/>
            <a:gdLst>
              <a:gd name="T0" fmla="*/ 3708400 w 21600"/>
              <a:gd name="T1" fmla="*/ 0 h 21600"/>
              <a:gd name="T2" fmla="*/ 7416800 w 21600"/>
              <a:gd name="T3" fmla="*/ 654050 h 21600"/>
              <a:gd name="T4" fmla="*/ 3708400 w 21600"/>
              <a:gd name="T5" fmla="*/ 1308100 h 21600"/>
              <a:gd name="T6" fmla="*/ 0 w 21600"/>
              <a:gd name="T7" fmla="*/ 654050 h 21600"/>
              <a:gd name="T8" fmla="*/ 17694720 60000 65536"/>
              <a:gd name="T9" fmla="*/ 0 60000 65536"/>
              <a:gd name="T10" fmla="*/ 5898240 60000 65536"/>
              <a:gd name="T11" fmla="*/ 1179648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  <a:miter lim="800000"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0"/>
            <a:r>
              <a:rPr kumimoji="0" lang="en-US" altLang="zh-TW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  <a:cs typeface="Mangal" pitchFamily="2"/>
              </a:rPr>
              <a:t>Native Art :</a:t>
            </a:r>
          </a:p>
          <a:p>
            <a:pPr hangingPunct="0"/>
            <a:r>
              <a:rPr kumimoji="0" lang="en-US" altLang="zh-TW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  <a:ea typeface="Microsoft YaHei"/>
                <a:cs typeface="Mangal" pitchFamily="2"/>
              </a:rPr>
              <a:t>Aboriginal dancing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4" presetClass="exit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4" presetClass="exit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4" presetClass="exit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5" grpId="0"/>
      <p:bldP spid="27" grpId="0"/>
      <p:bldP spid="28" grpId="0" animBg="1"/>
      <p:bldP spid="29" grpId="0" animBg="1"/>
      <p:bldP spid="26" grpId="0" animBg="1"/>
      <p:bldP spid="35" grpId="0"/>
    </p:bldLst>
  </p:timing>
</p:sld>
</file>

<file path=ppt/theme/theme1.xml><?xml version="1.0" encoding="utf-8"?>
<a:theme xmlns:a="http://schemas.openxmlformats.org/drawingml/2006/main" name="預設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2794</TotalTime>
  <Words>744</Words>
  <Application>Microsoft Office PowerPoint</Application>
  <PresentationFormat>自訂</PresentationFormat>
  <Paragraphs>541</Paragraphs>
  <Slides>29</Slides>
  <Notes>6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0" baseType="lpstr">
      <vt:lpstr>預設</vt:lpstr>
      <vt:lpstr>2016 International Traditional Archery Festival</vt:lpstr>
      <vt:lpstr>PowerPoint 簡報</vt:lpstr>
      <vt:lpstr>Introduction of  Taiwan </vt:lpstr>
      <vt:lpstr>Destination Marketing</vt:lpstr>
      <vt:lpstr>PowerPoint 簡報</vt:lpstr>
      <vt:lpstr>PowerPoint 簡報</vt:lpstr>
      <vt:lpstr>PowerPoint 簡報</vt:lpstr>
      <vt:lpstr>Opening Ceremony</vt:lpstr>
      <vt:lpstr>PowerPoint 簡報</vt:lpstr>
      <vt:lpstr>Parade</vt:lpstr>
      <vt:lpstr>PARADE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Competition Mode One</vt:lpstr>
      <vt:lpstr>Competition Mode two</vt:lpstr>
      <vt:lpstr>PowerPoint 簡報</vt:lpstr>
      <vt:lpstr>PowerPoint 簡報</vt:lpstr>
      <vt:lpstr>PowerPoint 簡報</vt:lpstr>
      <vt:lpstr>PowerPoint 簡報</vt:lpstr>
      <vt:lpstr>PowerPoint 簡報</vt:lpstr>
      <vt:lpstr>I n d u s t r y</vt:lpstr>
      <vt:lpstr>Budget Planning Form</vt:lpstr>
      <vt:lpstr>Organizational Structure</vt:lpstr>
      <vt:lpstr>Gantt Chart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ceremony</dc:title>
  <dc:creator>Kobe</dc:creator>
  <cp:lastModifiedBy>WINXP</cp:lastModifiedBy>
  <cp:revision>320</cp:revision>
  <dcterms:modified xsi:type="dcterms:W3CDTF">2024-03-20T07:27:52Z</dcterms:modified>
</cp:coreProperties>
</file>

<file path=docProps/thumbnail.jpeg>
</file>